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268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3ACF-AF85-06F7-EBE5-7DD619627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A7D369-F3FB-3C35-C42D-B763618EA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A1A03-1939-B755-84A6-79D449B5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52249-E234-BA45-EA5C-3607391B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69134-820D-4716-F754-E579AAEA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28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BDEA4-F285-ED4C-9654-B4510493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AAAAD-A12E-DE3A-BAD5-8285FB1A2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836D-B5D8-64A8-B8DD-91E1A10AF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C5A00-EB69-6F44-A4D8-33B499692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FE495-2BD9-7E5F-59E0-24EF5B9D4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005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E19CF6-650F-D0D3-566E-F3A5FC4B9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21E33-8E8B-9D54-4AC8-336C33182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721E3-19B8-4F73-6ED2-DC45EB1E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0DD51-9573-0D7D-A83F-A953FD0F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1E19E-FE84-843D-114E-83B08758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541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03E96-BEE1-9B1A-9651-37C1F10B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53E3B-305E-8849-7798-C6DBD2C8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9BC3B-5F91-C9D2-0DD2-8C692F9A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8A225-EDD7-038C-DE5D-8A409CA0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344CA-61AF-A231-A654-9C7003C9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863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B72B1-45F6-23DE-F7C2-1C46E3F9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AF172-F960-AFFC-BC66-41726498F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7B94A-7B0E-CE62-8560-B78261B8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4E9E7-B6F0-68CA-1B82-FD3BDA5A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2CFEB-456E-6F48-0074-6C73B6D7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293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F70D-43A2-5CC2-4282-C7CFFC03B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D3691-F274-5FFF-C842-37B1C09AE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2472B-6B26-716B-70D2-9D501276A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5137F-42D9-A4C8-17F8-8DA3BBD64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45491D-C165-2003-4DE8-75E465DA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2A541-2EE5-A123-25BB-2D41C0C3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239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F9728-A99C-5D57-1CC4-2D5596E29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8F39C-0DCD-F76F-9FC9-6B537BEC6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9418A-37D3-976A-681A-22E3A50FB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8D0387-09FD-7EE4-296C-595C9D4EE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C3FDE3-0C1C-3FE6-941A-34A2CF96C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7907BE-B6CF-254F-F220-DF5A22A9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23E65-A83B-15F5-C196-68E383A5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D4D6CE-2858-0F53-4D59-C6EE8DB96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312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34F8-81ED-1C20-A014-04F7D33E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6654E-61AD-214D-0270-68FE5FD8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02F87-6CE5-88DD-A137-6E85BC2E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215FA-FE5B-ACE4-9086-F1CD2207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085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0D0B70-E7A0-A0DE-BD19-D0F601D0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E21A0-AECE-90C7-DEEF-4C893CCA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AFAB2-C0FF-0DD5-D82B-D3172E23F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682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F62DB-885C-04F3-CFAB-861688BB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CBAD5-F5DB-231E-47A4-AF26227D8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B04C1-393F-0F06-3527-C583ACE9C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D0AE2-450F-6869-CB4D-F66FBCB6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CE86B-1EBC-A5AE-5DBE-414A4F83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3432D-CCF1-2238-A528-AF527639B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279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DEEBA-152D-875F-E55B-E6B18DA9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0B453E-0A93-1674-A3F1-C560BAF28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1118E-B8A2-ED03-6C16-FB32E2D17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1B856-6DC9-3A43-2996-419AE9D5B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4707E-CDEF-F90C-8620-F4783D53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7AE77-DB74-2349-2F3A-DCFBE99E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372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1529C0-DFE1-C524-28CF-C17394420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E5DF0-CEAC-20A4-CABD-C68B5C155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14706-ACD0-F96B-0015-EB57B1736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C6F93-AA40-454F-813B-AA594737C08D}" type="datetimeFigureOut">
              <a:rPr lang="en-AU" smtClean="0"/>
              <a:t>13/07/2023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2143D-60BA-284D-1732-EFC3C27EA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843EA-5BDF-4C2D-7D18-A1F2DAA79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64CFF-6545-4EDD-8719-CA6987FED7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842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B149F8-0563-C642-8AC7-D3BD91F14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258" y="48714"/>
            <a:ext cx="3600000" cy="23149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B9A772-E0E2-F9AA-E547-4276B1956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715" y="48715"/>
            <a:ext cx="3600000" cy="2314914"/>
          </a:xfrm>
          <a:prstGeom prst="rect">
            <a:avLst/>
          </a:prstGeom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E4BF00F0-A426-41E2-CA0A-A34216D589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FC0D29-AECE-3907-7E4B-BF441C0772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4801" y="48715"/>
            <a:ext cx="3600000" cy="23149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053313-B038-0246-502A-B99C907242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1258" y="2119143"/>
            <a:ext cx="3600000" cy="231491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9C251B-E701-8772-82A8-1C7F9A76BE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1258" y="4037240"/>
            <a:ext cx="3600000" cy="231491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E56878-4A4E-01B9-8B80-E338B23CE151}"/>
              </a:ext>
            </a:extLst>
          </p:cNvPr>
          <p:cNvSpPr txBox="1"/>
          <p:nvPr/>
        </p:nvSpPr>
        <p:spPr>
          <a:xfrm>
            <a:off x="767715" y="2634343"/>
            <a:ext cx="224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2003</a:t>
            </a:r>
          </a:p>
        </p:txBody>
      </p:sp>
    </p:spTree>
    <p:extLst>
      <p:ext uri="{BB962C8B-B14F-4D97-AF65-F5344CB8AC3E}">
        <p14:creationId xmlns:p14="http://schemas.microsoft.com/office/powerpoint/2010/main" val="375673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A77A935-820D-8B67-19E7-DF68773E17E4}"/>
              </a:ext>
            </a:extLst>
          </p:cNvPr>
          <p:cNvSpPr txBox="1"/>
          <p:nvPr/>
        </p:nvSpPr>
        <p:spPr>
          <a:xfrm>
            <a:off x="462915" y="287383"/>
            <a:ext cx="224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2003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2B3EEF-559C-B0AF-B0C6-BD2F956C6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1009650"/>
            <a:ext cx="991552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318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BF5F17-C93B-12E4-E05E-00085409E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1009650"/>
            <a:ext cx="991552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0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Williams</dc:creator>
  <cp:lastModifiedBy>Joel Williams</cp:lastModifiedBy>
  <cp:revision>2</cp:revision>
  <dcterms:created xsi:type="dcterms:W3CDTF">2023-07-12T12:34:20Z</dcterms:created>
  <dcterms:modified xsi:type="dcterms:W3CDTF">2023-07-14T06:55:16Z</dcterms:modified>
</cp:coreProperties>
</file>