
<file path=[Content_Types].xml><?xml version="1.0" encoding="utf-8"?>
<Types xmlns="http://schemas.openxmlformats.org/package/2006/content-types">
  <Default Extension="bin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313" r:id="rId5"/>
    <p:sldId id="383" r:id="rId6"/>
    <p:sldId id="378" r:id="rId7"/>
    <p:sldId id="408" r:id="rId8"/>
    <p:sldId id="382" r:id="rId9"/>
    <p:sldId id="406" r:id="rId10"/>
    <p:sldId id="407" r:id="rId11"/>
    <p:sldId id="409" r:id="rId12"/>
    <p:sldId id="410" r:id="rId13"/>
    <p:sldId id="411" r:id="rId14"/>
    <p:sldId id="412" r:id="rId15"/>
    <p:sldId id="397" r:id="rId16"/>
    <p:sldId id="400" r:id="rId17"/>
    <p:sldId id="413" r:id="rId18"/>
    <p:sldId id="402" r:id="rId19"/>
    <p:sldId id="414" r:id="rId20"/>
    <p:sldId id="415" r:id="rId21"/>
    <p:sldId id="416" r:id="rId22"/>
    <p:sldId id="417" r:id="rId23"/>
    <p:sldId id="418" r:id="rId24"/>
    <p:sldId id="380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6BEEE-468C-4FA7-9B9A-1FEE311D331B}" v="289" dt="2022-04-08T02:41:45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1"/>
    <p:restoredTop sz="91528"/>
  </p:normalViewPr>
  <p:slideViewPr>
    <p:cSldViewPr snapToGrid="0" snapToObjects="1">
      <p:cViewPr varScale="1">
        <p:scale>
          <a:sx n="166" d="100"/>
          <a:sy n="166" d="100"/>
        </p:scale>
        <p:origin x="61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Williams" userId="9e0723ea-1012-4872-ac6d-d079b5cb8c7c" providerId="ADAL" clId="{F116BEEE-468C-4FA7-9B9A-1FEE311D331B}"/>
    <pc:docChg chg="undo custSel addSld delSld modSld">
      <pc:chgData name="Joel Williams" userId="9e0723ea-1012-4872-ac6d-d079b5cb8c7c" providerId="ADAL" clId="{F116BEEE-468C-4FA7-9B9A-1FEE311D331B}" dt="2022-04-08T02:42:20.202" v="999" actId="14100"/>
      <pc:docMkLst>
        <pc:docMk/>
      </pc:docMkLst>
      <pc:sldChg chg="modSp">
        <pc:chgData name="Joel Williams" userId="9e0723ea-1012-4872-ac6d-d079b5cb8c7c" providerId="ADAL" clId="{F116BEEE-468C-4FA7-9B9A-1FEE311D331B}" dt="2022-04-07T23:07:34.499" v="476" actId="20577"/>
        <pc:sldMkLst>
          <pc:docMk/>
          <pc:sldMk cId="4060322104" sldId="378"/>
        </pc:sldMkLst>
        <pc:spChg chg="mod">
          <ac:chgData name="Joel Williams" userId="9e0723ea-1012-4872-ac6d-d079b5cb8c7c" providerId="ADAL" clId="{F116BEEE-468C-4FA7-9B9A-1FEE311D331B}" dt="2022-04-07T23:07:34.499" v="476" actId="20577"/>
          <ac:spMkLst>
            <pc:docMk/>
            <pc:sldMk cId="4060322104" sldId="378"/>
            <ac:spMk id="4" creationId="{EFA3FA67-C324-F94D-B9C4-C398923A72F5}"/>
          </ac:spMkLst>
        </pc:spChg>
      </pc:sldChg>
      <pc:sldChg chg="addSp delSp modSp mod">
        <pc:chgData name="Joel Williams" userId="9e0723ea-1012-4872-ac6d-d079b5cb8c7c" providerId="ADAL" clId="{F116BEEE-468C-4FA7-9B9A-1FEE311D331B}" dt="2022-04-08T00:25:43.484" v="573" actId="1076"/>
        <pc:sldMkLst>
          <pc:docMk/>
          <pc:sldMk cId="1339333922" sldId="382"/>
        </pc:sldMkLst>
        <pc:spChg chg="add mod">
          <ac:chgData name="Joel Williams" userId="9e0723ea-1012-4872-ac6d-d079b5cb8c7c" providerId="ADAL" clId="{F116BEEE-468C-4FA7-9B9A-1FEE311D331B}" dt="2022-04-08T00:25:43.484" v="573" actId="1076"/>
          <ac:spMkLst>
            <pc:docMk/>
            <pc:sldMk cId="1339333922" sldId="382"/>
            <ac:spMk id="4" creationId="{189F0AE0-B740-46EB-98E4-D54912CBB011}"/>
          </ac:spMkLst>
        </pc:spChg>
        <pc:picChg chg="add del mod">
          <ac:chgData name="Joel Williams" userId="9e0723ea-1012-4872-ac6d-d079b5cb8c7c" providerId="ADAL" clId="{F116BEEE-468C-4FA7-9B9A-1FEE311D331B}" dt="2022-04-07T00:29:05.072" v="315" actId="478"/>
          <ac:picMkLst>
            <pc:docMk/>
            <pc:sldMk cId="1339333922" sldId="382"/>
            <ac:picMk id="4" creationId="{7C390945-B4D7-423D-95DC-A4BA49E4482B}"/>
          </ac:picMkLst>
        </pc:picChg>
        <pc:picChg chg="add del mod">
          <ac:chgData name="Joel Williams" userId="9e0723ea-1012-4872-ac6d-d079b5cb8c7c" providerId="ADAL" clId="{F116BEEE-468C-4FA7-9B9A-1FEE311D331B}" dt="2022-04-07T00:29:53.673" v="319" actId="478"/>
          <ac:picMkLst>
            <pc:docMk/>
            <pc:sldMk cId="1339333922" sldId="382"/>
            <ac:picMk id="5" creationId="{35630861-7238-4D86-BD72-5338A647F27F}"/>
          </ac:picMkLst>
        </pc:picChg>
        <pc:picChg chg="add del mod">
          <ac:chgData name="Joel Williams" userId="9e0723ea-1012-4872-ac6d-d079b5cb8c7c" providerId="ADAL" clId="{F116BEEE-468C-4FA7-9B9A-1FEE311D331B}" dt="2022-03-25T04:26:12.165" v="13" actId="478"/>
          <ac:picMkLst>
            <pc:docMk/>
            <pc:sldMk cId="1339333922" sldId="382"/>
            <ac:picMk id="6" creationId="{6CD1B6A2-EC6C-459C-8EC7-9F82727F9329}"/>
          </ac:picMkLst>
        </pc:picChg>
        <pc:picChg chg="add del mod">
          <ac:chgData name="Joel Williams" userId="9e0723ea-1012-4872-ac6d-d079b5cb8c7c" providerId="ADAL" clId="{F116BEEE-468C-4FA7-9B9A-1FEE311D331B}" dt="2022-04-07T00:30:01.599" v="324" actId="478"/>
          <ac:picMkLst>
            <pc:docMk/>
            <pc:sldMk cId="1339333922" sldId="382"/>
            <ac:picMk id="7" creationId="{1EA8DF4A-79CC-4796-9366-B29CA5C3F0CE}"/>
          </ac:picMkLst>
        </pc:picChg>
        <pc:picChg chg="add del mod">
          <ac:chgData name="Joel Williams" userId="9e0723ea-1012-4872-ac6d-d079b5cb8c7c" providerId="ADAL" clId="{F116BEEE-468C-4FA7-9B9A-1FEE311D331B}" dt="2022-04-07T00:31:26.894" v="329" actId="478"/>
          <ac:picMkLst>
            <pc:docMk/>
            <pc:sldMk cId="1339333922" sldId="382"/>
            <ac:picMk id="9" creationId="{2527E431-7284-4AF3-9CF6-FC3EB0D73567}"/>
          </ac:picMkLst>
        </pc:picChg>
        <pc:picChg chg="add mod">
          <ac:chgData name="Joel Williams" userId="9e0723ea-1012-4872-ac6d-d079b5cb8c7c" providerId="ADAL" clId="{F116BEEE-468C-4FA7-9B9A-1FEE311D331B}" dt="2022-04-07T00:31:33.648" v="333" actId="962"/>
          <ac:picMkLst>
            <pc:docMk/>
            <pc:sldMk cId="1339333922" sldId="382"/>
            <ac:picMk id="11" creationId="{0B8B5EF9-BC99-4695-9B88-589431BD9997}"/>
          </ac:picMkLst>
        </pc:picChg>
        <pc:picChg chg="del">
          <ac:chgData name="Joel Williams" userId="9e0723ea-1012-4872-ac6d-d079b5cb8c7c" providerId="ADAL" clId="{F116BEEE-468C-4FA7-9B9A-1FEE311D331B}" dt="2022-03-25T04:25:34.619" v="2" actId="478"/>
          <ac:picMkLst>
            <pc:docMk/>
            <pc:sldMk cId="1339333922" sldId="382"/>
            <ac:picMk id="14" creationId="{73C36183-3EF0-4E43-8477-457249900721}"/>
          </ac:picMkLst>
        </pc:picChg>
        <pc:picChg chg="del">
          <ac:chgData name="Joel Williams" userId="9e0723ea-1012-4872-ac6d-d079b5cb8c7c" providerId="ADAL" clId="{F116BEEE-468C-4FA7-9B9A-1FEE311D331B}" dt="2022-03-25T04:25:33.043" v="1" actId="478"/>
          <ac:picMkLst>
            <pc:docMk/>
            <pc:sldMk cId="1339333922" sldId="382"/>
            <ac:picMk id="16" creationId="{8A8A6240-10FC-4B8E-AE4C-8B5C7A79BAFB}"/>
          </ac:picMkLst>
        </pc:picChg>
      </pc:sldChg>
      <pc:sldChg chg="del">
        <pc:chgData name="Joel Williams" userId="9e0723ea-1012-4872-ac6d-d079b5cb8c7c" providerId="ADAL" clId="{F116BEEE-468C-4FA7-9B9A-1FEE311D331B}" dt="2022-03-25T04:34:44.098" v="29" actId="2696"/>
        <pc:sldMkLst>
          <pc:docMk/>
          <pc:sldMk cId="2822189497" sldId="384"/>
        </pc:sldMkLst>
      </pc:sldChg>
      <pc:sldChg chg="del">
        <pc:chgData name="Joel Williams" userId="9e0723ea-1012-4872-ac6d-d079b5cb8c7c" providerId="ADAL" clId="{F116BEEE-468C-4FA7-9B9A-1FEE311D331B}" dt="2022-03-25T04:34:44.098" v="29" actId="2696"/>
        <pc:sldMkLst>
          <pc:docMk/>
          <pc:sldMk cId="1853824376" sldId="385"/>
        </pc:sldMkLst>
      </pc:sldChg>
      <pc:sldChg chg="del">
        <pc:chgData name="Joel Williams" userId="9e0723ea-1012-4872-ac6d-d079b5cb8c7c" providerId="ADAL" clId="{F116BEEE-468C-4FA7-9B9A-1FEE311D331B}" dt="2022-03-25T04:34:44.098" v="29" actId="2696"/>
        <pc:sldMkLst>
          <pc:docMk/>
          <pc:sldMk cId="1688288064" sldId="387"/>
        </pc:sldMkLst>
      </pc:sldChg>
      <pc:sldChg chg="delSp del mod">
        <pc:chgData name="Joel Williams" userId="9e0723ea-1012-4872-ac6d-d079b5cb8c7c" providerId="ADAL" clId="{F116BEEE-468C-4FA7-9B9A-1FEE311D331B}" dt="2022-04-07T01:37:19.453" v="437" actId="2696"/>
        <pc:sldMkLst>
          <pc:docMk/>
          <pc:sldMk cId="1935701330" sldId="388"/>
        </pc:sldMkLst>
        <pc:picChg chg="del">
          <ac:chgData name="Joel Williams" userId="9e0723ea-1012-4872-ac6d-d079b5cb8c7c" providerId="ADAL" clId="{F116BEEE-468C-4FA7-9B9A-1FEE311D331B}" dt="2022-03-28T00:28:59.434" v="37" actId="478"/>
          <ac:picMkLst>
            <pc:docMk/>
            <pc:sldMk cId="1935701330" sldId="388"/>
            <ac:picMk id="4" creationId="{1B40DD25-C666-49CA-8163-B4269436875A}"/>
          </ac:picMkLst>
        </pc:picChg>
        <pc:picChg chg="del">
          <ac:chgData name="Joel Williams" userId="9e0723ea-1012-4872-ac6d-d079b5cb8c7c" providerId="ADAL" clId="{F116BEEE-468C-4FA7-9B9A-1FEE311D331B}" dt="2022-03-28T00:29:01.254" v="38" actId="478"/>
          <ac:picMkLst>
            <pc:docMk/>
            <pc:sldMk cId="1935701330" sldId="388"/>
            <ac:picMk id="6" creationId="{8BC414D5-FB67-42EA-98F0-95EDF830B38F}"/>
          </ac:picMkLst>
        </pc:picChg>
        <pc:picChg chg="del">
          <ac:chgData name="Joel Williams" userId="9e0723ea-1012-4872-ac6d-d079b5cb8c7c" providerId="ADAL" clId="{F116BEEE-468C-4FA7-9B9A-1FEE311D331B}" dt="2022-03-28T00:28:58.949" v="36" actId="478"/>
          <ac:picMkLst>
            <pc:docMk/>
            <pc:sldMk cId="1935701330" sldId="388"/>
            <ac:picMk id="8" creationId="{5FD8224A-F79E-4AD4-B46E-7D2095DE7013}"/>
          </ac:picMkLst>
        </pc:picChg>
        <pc:picChg chg="del">
          <ac:chgData name="Joel Williams" userId="9e0723ea-1012-4872-ac6d-d079b5cb8c7c" providerId="ADAL" clId="{F116BEEE-468C-4FA7-9B9A-1FEE311D331B}" dt="2022-03-28T00:28:58.013" v="35" actId="478"/>
          <ac:picMkLst>
            <pc:docMk/>
            <pc:sldMk cId="1935701330" sldId="388"/>
            <ac:picMk id="10" creationId="{DFE73837-F8A4-4236-80ED-944867EAAC30}"/>
          </ac:picMkLst>
        </pc:picChg>
      </pc:sldChg>
      <pc:sldChg chg="del">
        <pc:chgData name="Joel Williams" userId="9e0723ea-1012-4872-ac6d-d079b5cb8c7c" providerId="ADAL" clId="{F116BEEE-468C-4FA7-9B9A-1FEE311D331B}" dt="2022-03-25T04:34:44.098" v="29" actId="2696"/>
        <pc:sldMkLst>
          <pc:docMk/>
          <pc:sldMk cId="458352822" sldId="389"/>
        </pc:sldMkLst>
      </pc:sldChg>
      <pc:sldChg chg="del">
        <pc:chgData name="Joel Williams" userId="9e0723ea-1012-4872-ac6d-d079b5cb8c7c" providerId="ADAL" clId="{F116BEEE-468C-4FA7-9B9A-1FEE311D331B}" dt="2022-03-25T04:34:44.098" v="29" actId="2696"/>
        <pc:sldMkLst>
          <pc:docMk/>
          <pc:sldMk cId="3335764796" sldId="390"/>
        </pc:sldMkLst>
      </pc:sldChg>
      <pc:sldChg chg="del">
        <pc:chgData name="Joel Williams" userId="9e0723ea-1012-4872-ac6d-d079b5cb8c7c" providerId="ADAL" clId="{F116BEEE-468C-4FA7-9B9A-1FEE311D331B}" dt="2022-03-25T04:34:44.098" v="29" actId="2696"/>
        <pc:sldMkLst>
          <pc:docMk/>
          <pc:sldMk cId="1026645970" sldId="391"/>
        </pc:sldMkLst>
      </pc:sldChg>
      <pc:sldChg chg="del">
        <pc:chgData name="Joel Williams" userId="9e0723ea-1012-4872-ac6d-d079b5cb8c7c" providerId="ADAL" clId="{F116BEEE-468C-4FA7-9B9A-1FEE311D331B}" dt="2022-03-25T04:25:30.766" v="0" actId="47"/>
        <pc:sldMkLst>
          <pc:docMk/>
          <pc:sldMk cId="855874396" sldId="392"/>
        </pc:sldMkLst>
      </pc:sldChg>
      <pc:sldChg chg="del">
        <pc:chgData name="Joel Williams" userId="9e0723ea-1012-4872-ac6d-d079b5cb8c7c" providerId="ADAL" clId="{F116BEEE-468C-4FA7-9B9A-1FEE311D331B}" dt="2022-03-25T04:34:44.098" v="29" actId="2696"/>
        <pc:sldMkLst>
          <pc:docMk/>
          <pc:sldMk cId="1438422706" sldId="394"/>
        </pc:sldMkLst>
      </pc:sldChg>
      <pc:sldChg chg="del">
        <pc:chgData name="Joel Williams" userId="9e0723ea-1012-4872-ac6d-d079b5cb8c7c" providerId="ADAL" clId="{F116BEEE-468C-4FA7-9B9A-1FEE311D331B}" dt="2022-03-25T04:25:30.766" v="0" actId="47"/>
        <pc:sldMkLst>
          <pc:docMk/>
          <pc:sldMk cId="4139382395" sldId="396"/>
        </pc:sldMkLst>
      </pc:sldChg>
      <pc:sldChg chg="del">
        <pc:chgData name="Joel Williams" userId="9e0723ea-1012-4872-ac6d-d079b5cb8c7c" providerId="ADAL" clId="{F116BEEE-468C-4FA7-9B9A-1FEE311D331B}" dt="2022-04-07T01:37:19.453" v="437" actId="2696"/>
        <pc:sldMkLst>
          <pc:docMk/>
          <pc:sldMk cId="81203823" sldId="398"/>
        </pc:sldMkLst>
      </pc:sldChg>
      <pc:sldChg chg="del">
        <pc:chgData name="Joel Williams" userId="9e0723ea-1012-4872-ac6d-d079b5cb8c7c" providerId="ADAL" clId="{F116BEEE-468C-4FA7-9B9A-1FEE311D331B}" dt="2022-04-07T01:37:19.453" v="437" actId="2696"/>
        <pc:sldMkLst>
          <pc:docMk/>
          <pc:sldMk cId="178961485" sldId="399"/>
        </pc:sldMkLst>
      </pc:sldChg>
      <pc:sldChg chg="addSp delSp modSp mod modClrScheme chgLayout">
        <pc:chgData name="Joel Williams" userId="9e0723ea-1012-4872-ac6d-d079b5cb8c7c" providerId="ADAL" clId="{F116BEEE-468C-4FA7-9B9A-1FEE311D331B}" dt="2022-04-08T00:26:15.954" v="574" actId="700"/>
        <pc:sldMkLst>
          <pc:docMk/>
          <pc:sldMk cId="114519916" sldId="400"/>
        </pc:sldMkLst>
        <pc:spChg chg="add mod ord">
          <ac:chgData name="Joel Williams" userId="9e0723ea-1012-4872-ac6d-d079b5cb8c7c" providerId="ADAL" clId="{F116BEEE-468C-4FA7-9B9A-1FEE311D331B}" dt="2022-04-08T00:26:15.954" v="574" actId="700"/>
          <ac:spMkLst>
            <pc:docMk/>
            <pc:sldMk cId="114519916" sldId="400"/>
            <ac:spMk id="2" creationId="{01D73247-A2B2-4EB2-B0E0-2772185CE71C}"/>
          </ac:spMkLst>
        </pc:spChg>
        <pc:spChg chg="add mod ord">
          <ac:chgData name="Joel Williams" userId="9e0723ea-1012-4872-ac6d-d079b5cb8c7c" providerId="ADAL" clId="{F116BEEE-468C-4FA7-9B9A-1FEE311D331B}" dt="2022-04-08T00:26:15.954" v="574" actId="700"/>
          <ac:spMkLst>
            <pc:docMk/>
            <pc:sldMk cId="114519916" sldId="400"/>
            <ac:spMk id="3" creationId="{E58AC186-1F53-470F-9373-D39AB7FBD2C5}"/>
          </ac:spMkLst>
        </pc:spChg>
        <pc:spChg chg="mod ord">
          <ac:chgData name="Joel Williams" userId="9e0723ea-1012-4872-ac6d-d079b5cb8c7c" providerId="ADAL" clId="{F116BEEE-468C-4FA7-9B9A-1FEE311D331B}" dt="2022-04-08T00:26:15.954" v="574" actId="700"/>
          <ac:spMkLst>
            <pc:docMk/>
            <pc:sldMk cId="114519916" sldId="400"/>
            <ac:spMk id="5" creationId="{D41608B4-D721-42E6-BC7C-809B54DC0578}"/>
          </ac:spMkLst>
        </pc:spChg>
        <pc:spChg chg="add mod ord">
          <ac:chgData name="Joel Williams" userId="9e0723ea-1012-4872-ac6d-d079b5cb8c7c" providerId="ADAL" clId="{F116BEEE-468C-4FA7-9B9A-1FEE311D331B}" dt="2022-04-08T00:26:15.954" v="574" actId="700"/>
          <ac:spMkLst>
            <pc:docMk/>
            <pc:sldMk cId="114519916" sldId="400"/>
            <ac:spMk id="6" creationId="{F50810FF-E67E-43DE-A3C4-3075EAA5D3F5}"/>
          </ac:spMkLst>
        </pc:spChg>
        <pc:spChg chg="add mod ord">
          <ac:chgData name="Joel Williams" userId="9e0723ea-1012-4872-ac6d-d079b5cb8c7c" providerId="ADAL" clId="{F116BEEE-468C-4FA7-9B9A-1FEE311D331B}" dt="2022-04-08T00:26:15.954" v="574" actId="700"/>
          <ac:spMkLst>
            <pc:docMk/>
            <pc:sldMk cId="114519916" sldId="400"/>
            <ac:spMk id="7" creationId="{A9A43C96-1AB4-478D-8EF0-66FCEBB43A1C}"/>
          </ac:spMkLst>
        </pc:spChg>
        <pc:picChg chg="add del mod">
          <ac:chgData name="Joel Williams" userId="9e0723ea-1012-4872-ac6d-d079b5cb8c7c" providerId="ADAL" clId="{F116BEEE-468C-4FA7-9B9A-1FEE311D331B}" dt="2022-04-07T01:24:05.856" v="391" actId="478"/>
          <ac:picMkLst>
            <pc:docMk/>
            <pc:sldMk cId="114519916" sldId="400"/>
            <ac:picMk id="3" creationId="{94E07F1A-DFA9-4CE9-884E-8BB551E83C07}"/>
          </ac:picMkLst>
        </pc:picChg>
        <pc:picChg chg="add mod">
          <ac:chgData name="Joel Williams" userId="9e0723ea-1012-4872-ac6d-d079b5cb8c7c" providerId="ADAL" clId="{F116BEEE-468C-4FA7-9B9A-1FEE311D331B}" dt="2022-04-07T01:24:22.901" v="395" actId="1076"/>
          <ac:picMkLst>
            <pc:docMk/>
            <pc:sldMk cId="114519916" sldId="400"/>
            <ac:picMk id="4" creationId="{F53A99CD-A5F4-4F6C-BCDB-C39046B9FFEC}"/>
          </ac:picMkLst>
        </pc:picChg>
        <pc:picChg chg="del">
          <ac:chgData name="Joel Williams" userId="9e0723ea-1012-4872-ac6d-d079b5cb8c7c" providerId="ADAL" clId="{F116BEEE-468C-4FA7-9B9A-1FEE311D331B}" dt="2022-03-28T00:28:48.343" v="30" actId="478"/>
          <ac:picMkLst>
            <pc:docMk/>
            <pc:sldMk cId="114519916" sldId="400"/>
            <ac:picMk id="8" creationId="{10C57C0F-7AF8-4657-8A89-90FC0D3BC60B}"/>
          </ac:picMkLst>
        </pc:picChg>
        <pc:picChg chg="del">
          <ac:chgData name="Joel Williams" userId="9e0723ea-1012-4872-ac6d-d079b5cb8c7c" providerId="ADAL" clId="{F116BEEE-468C-4FA7-9B9A-1FEE311D331B}" dt="2022-03-28T00:28:49.994" v="31" actId="478"/>
          <ac:picMkLst>
            <pc:docMk/>
            <pc:sldMk cId="114519916" sldId="400"/>
            <ac:picMk id="10" creationId="{D2B3B2E5-04AB-4A59-8B23-91EEA9969806}"/>
          </ac:picMkLst>
        </pc:picChg>
      </pc:sldChg>
      <pc:sldChg chg="addSp delSp modSp del mod">
        <pc:chgData name="Joel Williams" userId="9e0723ea-1012-4872-ac6d-d079b5cb8c7c" providerId="ADAL" clId="{F116BEEE-468C-4FA7-9B9A-1FEE311D331B}" dt="2022-04-07T01:24:37.548" v="396" actId="47"/>
        <pc:sldMkLst>
          <pc:docMk/>
          <pc:sldMk cId="2578943426" sldId="401"/>
        </pc:sldMkLst>
        <pc:picChg chg="add mod">
          <ac:chgData name="Joel Williams" userId="9e0723ea-1012-4872-ac6d-d079b5cb8c7c" providerId="ADAL" clId="{F116BEEE-468C-4FA7-9B9A-1FEE311D331B}" dt="2022-03-28T00:30:36.169" v="45" actId="27614"/>
          <ac:picMkLst>
            <pc:docMk/>
            <pc:sldMk cId="2578943426" sldId="401"/>
            <ac:picMk id="3" creationId="{6E8C3425-C5AA-46B9-BADC-75A65DF513E3}"/>
          </ac:picMkLst>
        </pc:picChg>
        <pc:picChg chg="del">
          <ac:chgData name="Joel Williams" userId="9e0723ea-1012-4872-ac6d-d079b5cb8c7c" providerId="ADAL" clId="{F116BEEE-468C-4FA7-9B9A-1FEE311D331B}" dt="2022-03-28T00:28:53.026" v="32" actId="478"/>
          <ac:picMkLst>
            <pc:docMk/>
            <pc:sldMk cId="2578943426" sldId="401"/>
            <ac:picMk id="8" creationId="{DCE9334F-21CE-4D75-91E8-9A8514E11274}"/>
          </ac:picMkLst>
        </pc:picChg>
      </pc:sldChg>
      <pc:sldChg chg="addSp delSp modSp mod">
        <pc:chgData name="Joel Williams" userId="9e0723ea-1012-4872-ac6d-d079b5cb8c7c" providerId="ADAL" clId="{F116BEEE-468C-4FA7-9B9A-1FEE311D331B}" dt="2022-04-07T01:45:01.009" v="449" actId="14100"/>
        <pc:sldMkLst>
          <pc:docMk/>
          <pc:sldMk cId="2200128610" sldId="402"/>
        </pc:sldMkLst>
        <pc:spChg chg="mod">
          <ac:chgData name="Joel Williams" userId="9e0723ea-1012-4872-ac6d-d079b5cb8c7c" providerId="ADAL" clId="{F116BEEE-468C-4FA7-9B9A-1FEE311D331B}" dt="2022-04-07T01:44:16.590" v="439" actId="20577"/>
          <ac:spMkLst>
            <pc:docMk/>
            <pc:sldMk cId="2200128610" sldId="402"/>
            <ac:spMk id="5" creationId="{5324C81B-F2B8-4683-9DC1-EF94629CAECC}"/>
          </ac:spMkLst>
        </pc:spChg>
        <pc:spChg chg="add del">
          <ac:chgData name="Joel Williams" userId="9e0723ea-1012-4872-ac6d-d079b5cb8c7c" providerId="ADAL" clId="{F116BEEE-468C-4FA7-9B9A-1FEE311D331B}" dt="2022-04-07T01:44:30.322" v="443" actId="22"/>
          <ac:spMkLst>
            <pc:docMk/>
            <pc:sldMk cId="2200128610" sldId="402"/>
            <ac:spMk id="7" creationId="{B728CD51-56C5-4667-B30F-A28D8AE5970C}"/>
          </ac:spMkLst>
        </pc:spChg>
        <pc:spChg chg="add mod">
          <ac:chgData name="Joel Williams" userId="9e0723ea-1012-4872-ac6d-d079b5cb8c7c" providerId="ADAL" clId="{F116BEEE-468C-4FA7-9B9A-1FEE311D331B}" dt="2022-04-07T01:44:56.175" v="448" actId="14100"/>
          <ac:spMkLst>
            <pc:docMk/>
            <pc:sldMk cId="2200128610" sldId="402"/>
            <ac:spMk id="8" creationId="{C60358D6-D05D-43B3-8C83-604C49F93E11}"/>
          </ac:spMkLst>
        </pc:spChg>
        <pc:spChg chg="add mod">
          <ac:chgData name="Joel Williams" userId="9e0723ea-1012-4872-ac6d-d079b5cb8c7c" providerId="ADAL" clId="{F116BEEE-468C-4FA7-9B9A-1FEE311D331B}" dt="2022-04-07T01:45:01.009" v="449" actId="14100"/>
          <ac:spMkLst>
            <pc:docMk/>
            <pc:sldMk cId="2200128610" sldId="402"/>
            <ac:spMk id="9" creationId="{F84C8E3F-B1A5-41DD-9989-8FA7174139C6}"/>
          </ac:spMkLst>
        </pc:spChg>
        <pc:picChg chg="del">
          <ac:chgData name="Joel Williams" userId="9e0723ea-1012-4872-ac6d-d079b5cb8c7c" providerId="ADAL" clId="{F116BEEE-468C-4FA7-9B9A-1FEE311D331B}" dt="2022-03-28T00:28:54.837" v="33" actId="478"/>
          <ac:picMkLst>
            <pc:docMk/>
            <pc:sldMk cId="2200128610" sldId="402"/>
            <ac:picMk id="3" creationId="{3BE44206-ADC6-4F33-8F7B-42B89ED63D84}"/>
          </ac:picMkLst>
        </pc:picChg>
        <pc:picChg chg="add mod">
          <ac:chgData name="Joel Williams" userId="9e0723ea-1012-4872-ac6d-d079b5cb8c7c" providerId="ADAL" clId="{F116BEEE-468C-4FA7-9B9A-1FEE311D331B}" dt="2022-04-07T01:44:24.179" v="441" actId="1076"/>
          <ac:picMkLst>
            <pc:docMk/>
            <pc:sldMk cId="2200128610" sldId="402"/>
            <ac:picMk id="3" creationId="{EDDB6205-DA78-45CA-8A6F-FB340EF1D311}"/>
          </ac:picMkLst>
        </pc:picChg>
        <pc:picChg chg="add del mod modCrop">
          <ac:chgData name="Joel Williams" userId="9e0723ea-1012-4872-ac6d-d079b5cb8c7c" providerId="ADAL" clId="{F116BEEE-468C-4FA7-9B9A-1FEE311D331B}" dt="2022-04-07T01:36:15.045" v="435" actId="478"/>
          <ac:picMkLst>
            <pc:docMk/>
            <pc:sldMk cId="2200128610" sldId="402"/>
            <ac:picMk id="4" creationId="{89858951-1590-4D82-B589-49AC45EBFE32}"/>
          </ac:picMkLst>
        </pc:picChg>
      </pc:sldChg>
      <pc:sldChg chg="addSp delSp modSp del mod">
        <pc:chgData name="Joel Williams" userId="9e0723ea-1012-4872-ac6d-d079b5cb8c7c" providerId="ADAL" clId="{F116BEEE-468C-4FA7-9B9A-1FEE311D331B}" dt="2022-04-07T01:36:17.226" v="436" actId="47"/>
        <pc:sldMkLst>
          <pc:docMk/>
          <pc:sldMk cId="508835669" sldId="403"/>
        </pc:sldMkLst>
        <pc:spChg chg="mod">
          <ac:chgData name="Joel Williams" userId="9e0723ea-1012-4872-ac6d-d079b5cb8c7c" providerId="ADAL" clId="{F116BEEE-468C-4FA7-9B9A-1FEE311D331B}" dt="2022-03-28T00:32:06.901" v="64" actId="20577"/>
          <ac:spMkLst>
            <pc:docMk/>
            <pc:sldMk cId="508835669" sldId="403"/>
            <ac:spMk id="5" creationId="{5324C81B-F2B8-4683-9DC1-EF94629CAECC}"/>
          </ac:spMkLst>
        </pc:spChg>
        <pc:picChg chg="add mod modCrop">
          <ac:chgData name="Joel Williams" userId="9e0723ea-1012-4872-ac6d-d079b5cb8c7c" providerId="ADAL" clId="{F116BEEE-468C-4FA7-9B9A-1FEE311D331B}" dt="2022-03-28T00:32:01.684" v="61" actId="1076"/>
          <ac:picMkLst>
            <pc:docMk/>
            <pc:sldMk cId="508835669" sldId="403"/>
            <ac:picMk id="3" creationId="{E65CB18D-305E-4551-B647-97002FF01857}"/>
          </ac:picMkLst>
        </pc:picChg>
        <pc:picChg chg="del">
          <ac:chgData name="Joel Williams" userId="9e0723ea-1012-4872-ac6d-d079b5cb8c7c" providerId="ADAL" clId="{F116BEEE-468C-4FA7-9B9A-1FEE311D331B}" dt="2022-03-28T00:28:56.664" v="34" actId="478"/>
          <ac:picMkLst>
            <pc:docMk/>
            <pc:sldMk cId="508835669" sldId="403"/>
            <ac:picMk id="4" creationId="{788B8456-BF64-4798-92B0-7E23FDE68734}"/>
          </ac:picMkLst>
        </pc:picChg>
      </pc:sldChg>
      <pc:sldChg chg="delSp del mod">
        <pc:chgData name="Joel Williams" userId="9e0723ea-1012-4872-ac6d-d079b5cb8c7c" providerId="ADAL" clId="{F116BEEE-468C-4FA7-9B9A-1FEE311D331B}" dt="2022-04-07T01:37:19.453" v="437" actId="2696"/>
        <pc:sldMkLst>
          <pc:docMk/>
          <pc:sldMk cId="803557171" sldId="405"/>
        </pc:sldMkLst>
        <pc:picChg chg="del">
          <ac:chgData name="Joel Williams" userId="9e0723ea-1012-4872-ac6d-d079b5cb8c7c" providerId="ADAL" clId="{F116BEEE-468C-4FA7-9B9A-1FEE311D331B}" dt="2022-03-28T00:29:03.802" v="39" actId="478"/>
          <ac:picMkLst>
            <pc:docMk/>
            <pc:sldMk cId="803557171" sldId="405"/>
            <ac:picMk id="5" creationId="{0C78855E-5FA7-4966-BA75-07F4C5741293}"/>
          </ac:picMkLst>
        </pc:picChg>
      </pc:sldChg>
      <pc:sldChg chg="addSp delSp modSp add mod">
        <pc:chgData name="Joel Williams" userId="9e0723ea-1012-4872-ac6d-d079b5cb8c7c" providerId="ADAL" clId="{F116BEEE-468C-4FA7-9B9A-1FEE311D331B}" dt="2022-04-07T01:35:03.622" v="398" actId="1076"/>
        <pc:sldMkLst>
          <pc:docMk/>
          <pc:sldMk cId="2726293676" sldId="406"/>
        </pc:sldMkLst>
        <pc:spChg chg="add mod">
          <ac:chgData name="Joel Williams" userId="9e0723ea-1012-4872-ac6d-d079b5cb8c7c" providerId="ADAL" clId="{F116BEEE-468C-4FA7-9B9A-1FEE311D331B}" dt="2022-04-07T00:36:23.189" v="350" actId="208"/>
          <ac:spMkLst>
            <pc:docMk/>
            <pc:sldMk cId="2726293676" sldId="406"/>
            <ac:spMk id="5" creationId="{A24E678B-9909-43B0-8154-7F2CC272EFC2}"/>
          </ac:spMkLst>
        </pc:spChg>
        <pc:spChg chg="add mod">
          <ac:chgData name="Joel Williams" userId="9e0723ea-1012-4872-ac6d-d079b5cb8c7c" providerId="ADAL" clId="{F116BEEE-468C-4FA7-9B9A-1FEE311D331B}" dt="2022-04-07T00:36:31.676" v="351" actId="208"/>
          <ac:spMkLst>
            <pc:docMk/>
            <pc:sldMk cId="2726293676" sldId="406"/>
            <ac:spMk id="7" creationId="{4BD1C809-EB11-48D4-ABA0-A0CF589CFBB3}"/>
          </ac:spMkLst>
        </pc:spChg>
        <pc:picChg chg="del">
          <ac:chgData name="Joel Williams" userId="9e0723ea-1012-4872-ac6d-d079b5cb8c7c" providerId="ADAL" clId="{F116BEEE-468C-4FA7-9B9A-1FEE311D331B}" dt="2022-03-25T04:26:24.202" v="15" actId="478"/>
          <ac:picMkLst>
            <pc:docMk/>
            <pc:sldMk cId="2726293676" sldId="406"/>
            <ac:picMk id="4" creationId="{7C390945-B4D7-423D-95DC-A4BA49E4482B}"/>
          </ac:picMkLst>
        </pc:picChg>
        <pc:picChg chg="add mod">
          <ac:chgData name="Joel Williams" userId="9e0723ea-1012-4872-ac6d-d079b5cb8c7c" providerId="ADAL" clId="{F116BEEE-468C-4FA7-9B9A-1FEE311D331B}" dt="2022-04-07T01:35:03.622" v="398" actId="1076"/>
          <ac:picMkLst>
            <pc:docMk/>
            <pc:sldMk cId="2726293676" sldId="406"/>
            <ac:picMk id="4" creationId="{BDAF280D-78B3-49FC-BB03-AB231990D4B9}"/>
          </ac:picMkLst>
        </pc:picChg>
        <pc:picChg chg="del mod">
          <ac:chgData name="Joel Williams" userId="9e0723ea-1012-4872-ac6d-d079b5cb8c7c" providerId="ADAL" clId="{F116BEEE-468C-4FA7-9B9A-1FEE311D331B}" dt="2022-04-07T00:33:24.340" v="334" actId="478"/>
          <ac:picMkLst>
            <pc:docMk/>
            <pc:sldMk cId="2726293676" sldId="406"/>
            <ac:picMk id="6" creationId="{6CD1B6A2-EC6C-459C-8EC7-9F82727F9329}"/>
          </ac:picMkLst>
        </pc:picChg>
      </pc:sldChg>
      <pc:sldChg chg="addSp delSp modSp add mod">
        <pc:chgData name="Joel Williams" userId="9e0723ea-1012-4872-ac6d-d079b5cb8c7c" providerId="ADAL" clId="{F116BEEE-468C-4FA7-9B9A-1FEE311D331B}" dt="2022-04-08T00:49:24.207" v="576" actId="1076"/>
        <pc:sldMkLst>
          <pc:docMk/>
          <pc:sldMk cId="1029999067" sldId="407"/>
        </pc:sldMkLst>
        <pc:spChg chg="mod">
          <ac:chgData name="Joel Williams" userId="9e0723ea-1012-4872-ac6d-d079b5cb8c7c" providerId="ADAL" clId="{F116BEEE-468C-4FA7-9B9A-1FEE311D331B}" dt="2022-04-07T00:43:56.100" v="376" actId="20577"/>
          <ac:spMkLst>
            <pc:docMk/>
            <pc:sldMk cId="1029999067" sldId="407"/>
            <ac:spMk id="2" creationId="{6A87A26F-0E41-4D27-ABAD-9411201A6BD2}"/>
          </ac:spMkLst>
        </pc:spChg>
        <pc:spChg chg="add mod">
          <ac:chgData name="Joel Williams" userId="9e0723ea-1012-4872-ac6d-d079b5cb8c7c" providerId="ADAL" clId="{F116BEEE-468C-4FA7-9B9A-1FEE311D331B}" dt="2022-04-08T00:48:57.814" v="575" actId="1076"/>
          <ac:spMkLst>
            <pc:docMk/>
            <pc:sldMk cId="1029999067" sldId="407"/>
            <ac:spMk id="6" creationId="{680906AA-6D60-4E44-90CE-FE3A23D87DFD}"/>
          </ac:spMkLst>
        </pc:spChg>
        <pc:spChg chg="add mod">
          <ac:chgData name="Joel Williams" userId="9e0723ea-1012-4872-ac6d-d079b5cb8c7c" providerId="ADAL" clId="{F116BEEE-468C-4FA7-9B9A-1FEE311D331B}" dt="2022-04-08T00:49:24.207" v="576" actId="1076"/>
          <ac:spMkLst>
            <pc:docMk/>
            <pc:sldMk cId="1029999067" sldId="407"/>
            <ac:spMk id="7" creationId="{E5A69FAA-F9B7-4C58-9802-015807C198AE}"/>
          </ac:spMkLst>
        </pc:spChg>
        <pc:picChg chg="add del mod modCrop">
          <ac:chgData name="Joel Williams" userId="9e0723ea-1012-4872-ac6d-d079b5cb8c7c" providerId="ADAL" clId="{F116BEEE-468C-4FA7-9B9A-1FEE311D331B}" dt="2022-04-07T00:42:23.854" v="352" actId="478"/>
          <ac:picMkLst>
            <pc:docMk/>
            <pc:sldMk cId="1029999067" sldId="407"/>
            <ac:picMk id="4" creationId="{0CE60B93-2AB7-4010-B95C-45C4DAEC4115}"/>
          </ac:picMkLst>
        </pc:picChg>
        <pc:picChg chg="add mod">
          <ac:chgData name="Joel Williams" userId="9e0723ea-1012-4872-ac6d-d079b5cb8c7c" providerId="ADAL" clId="{F116BEEE-468C-4FA7-9B9A-1FEE311D331B}" dt="2022-04-07T00:42:39.304" v="355" actId="27614"/>
          <ac:picMkLst>
            <pc:docMk/>
            <pc:sldMk cId="1029999067" sldId="407"/>
            <ac:picMk id="5" creationId="{3FDAB0CD-CC33-4A59-8B02-D17FC48F5A7E}"/>
          </ac:picMkLst>
        </pc:picChg>
        <pc:picChg chg="del">
          <ac:chgData name="Joel Williams" userId="9e0723ea-1012-4872-ac6d-d079b5cb8c7c" providerId="ADAL" clId="{F116BEEE-468C-4FA7-9B9A-1FEE311D331B}" dt="2022-03-25T04:33:29.562" v="19" actId="478"/>
          <ac:picMkLst>
            <pc:docMk/>
            <pc:sldMk cId="1029999067" sldId="407"/>
            <ac:picMk id="6" creationId="{6CD1B6A2-EC6C-459C-8EC7-9F82727F9329}"/>
          </ac:picMkLst>
        </pc:picChg>
      </pc:sldChg>
      <pc:sldChg chg="addSp delSp modSp add mod modAnim">
        <pc:chgData name="Joel Williams" userId="9e0723ea-1012-4872-ac6d-d079b5cb8c7c" providerId="ADAL" clId="{F116BEEE-468C-4FA7-9B9A-1FEE311D331B}" dt="2022-04-06T23:21:00.193" v="314" actId="20577"/>
        <pc:sldMkLst>
          <pc:docMk/>
          <pc:sldMk cId="3978967713" sldId="408"/>
        </pc:sldMkLst>
        <pc:spChg chg="add del mod">
          <ac:chgData name="Joel Williams" userId="9e0723ea-1012-4872-ac6d-d079b5cb8c7c" providerId="ADAL" clId="{F116BEEE-468C-4FA7-9B9A-1FEE311D331B}" dt="2022-04-06T23:17:20.716" v="140" actId="478"/>
          <ac:spMkLst>
            <pc:docMk/>
            <pc:sldMk cId="3978967713" sldId="408"/>
            <ac:spMk id="3" creationId="{709EF3B4-698E-466F-A527-18BE6DB347BC}"/>
          </ac:spMkLst>
        </pc:spChg>
        <pc:spChg chg="mod">
          <ac:chgData name="Joel Williams" userId="9e0723ea-1012-4872-ac6d-d079b5cb8c7c" providerId="ADAL" clId="{F116BEEE-468C-4FA7-9B9A-1FEE311D331B}" dt="2022-04-06T23:21:00.193" v="314" actId="20577"/>
          <ac:spMkLst>
            <pc:docMk/>
            <pc:sldMk cId="3978967713" sldId="408"/>
            <ac:spMk id="4" creationId="{EFA3FA67-C324-F94D-B9C4-C398923A72F5}"/>
          </ac:spMkLst>
        </pc:spChg>
        <pc:picChg chg="del">
          <ac:chgData name="Joel Williams" userId="9e0723ea-1012-4872-ac6d-d079b5cb8c7c" providerId="ADAL" clId="{F116BEEE-468C-4FA7-9B9A-1FEE311D331B}" dt="2022-04-06T23:16:26.177" v="78" actId="478"/>
          <ac:picMkLst>
            <pc:docMk/>
            <pc:sldMk cId="3978967713" sldId="408"/>
            <ac:picMk id="8" creationId="{978B0047-C9F6-483F-8198-11A15CE3796E}"/>
          </ac:picMkLst>
        </pc:picChg>
      </pc:sldChg>
      <pc:sldChg chg="addSp modSp new mod">
        <pc:chgData name="Joel Williams" userId="9e0723ea-1012-4872-ac6d-d079b5cb8c7c" providerId="ADAL" clId="{F116BEEE-468C-4FA7-9B9A-1FEE311D331B}" dt="2022-04-07T01:02:49.884" v="382" actId="14100"/>
        <pc:sldMkLst>
          <pc:docMk/>
          <pc:sldMk cId="25006206" sldId="409"/>
        </pc:sldMkLst>
        <pc:picChg chg="add mod">
          <ac:chgData name="Joel Williams" userId="9e0723ea-1012-4872-ac6d-d079b5cb8c7c" providerId="ADAL" clId="{F116BEEE-468C-4FA7-9B9A-1FEE311D331B}" dt="2022-04-07T01:02:49.884" v="382" actId="14100"/>
          <ac:picMkLst>
            <pc:docMk/>
            <pc:sldMk cId="25006206" sldId="409"/>
            <ac:picMk id="4" creationId="{8A6D2E59-9462-47F6-A34F-9C39B8B37835}"/>
          </ac:picMkLst>
        </pc:picChg>
      </pc:sldChg>
      <pc:sldChg chg="addSp new mod">
        <pc:chgData name="Joel Williams" userId="9e0723ea-1012-4872-ac6d-d079b5cb8c7c" providerId="ADAL" clId="{F116BEEE-468C-4FA7-9B9A-1FEE311D331B}" dt="2022-04-07T01:05:05.776" v="384" actId="22"/>
        <pc:sldMkLst>
          <pc:docMk/>
          <pc:sldMk cId="2634816280" sldId="410"/>
        </pc:sldMkLst>
        <pc:picChg chg="add">
          <ac:chgData name="Joel Williams" userId="9e0723ea-1012-4872-ac6d-d079b5cb8c7c" providerId="ADAL" clId="{F116BEEE-468C-4FA7-9B9A-1FEE311D331B}" dt="2022-04-07T01:05:05.776" v="384" actId="22"/>
          <ac:picMkLst>
            <pc:docMk/>
            <pc:sldMk cId="2634816280" sldId="410"/>
            <ac:picMk id="4" creationId="{9DE2AD97-FE32-43AF-A19C-81DF86CE21CC}"/>
          </ac:picMkLst>
        </pc:picChg>
      </pc:sldChg>
      <pc:sldChg chg="addSp modSp new mod">
        <pc:chgData name="Joel Williams" userId="9e0723ea-1012-4872-ac6d-d079b5cb8c7c" providerId="ADAL" clId="{F116BEEE-468C-4FA7-9B9A-1FEE311D331B}" dt="2022-04-07T01:07:51.854" v="388" actId="14100"/>
        <pc:sldMkLst>
          <pc:docMk/>
          <pc:sldMk cId="2455783659" sldId="411"/>
        </pc:sldMkLst>
        <pc:picChg chg="add mod">
          <ac:chgData name="Joel Williams" userId="9e0723ea-1012-4872-ac6d-d079b5cb8c7c" providerId="ADAL" clId="{F116BEEE-468C-4FA7-9B9A-1FEE311D331B}" dt="2022-04-07T01:07:51.854" v="388" actId="14100"/>
          <ac:picMkLst>
            <pc:docMk/>
            <pc:sldMk cId="2455783659" sldId="411"/>
            <ac:picMk id="4" creationId="{9FC09550-562A-4979-A19A-C7A579805805}"/>
          </ac:picMkLst>
        </pc:picChg>
      </pc:sldChg>
      <pc:sldChg chg="addSp new mod">
        <pc:chgData name="Joel Williams" userId="9e0723ea-1012-4872-ac6d-d079b5cb8c7c" providerId="ADAL" clId="{F116BEEE-468C-4FA7-9B9A-1FEE311D331B}" dt="2022-04-07T01:11:35.911" v="390" actId="22"/>
        <pc:sldMkLst>
          <pc:docMk/>
          <pc:sldMk cId="3342125076" sldId="412"/>
        </pc:sldMkLst>
        <pc:picChg chg="add">
          <ac:chgData name="Joel Williams" userId="9e0723ea-1012-4872-ac6d-d079b5cb8c7c" providerId="ADAL" clId="{F116BEEE-468C-4FA7-9B9A-1FEE311D331B}" dt="2022-04-07T01:11:35.911" v="390" actId="22"/>
          <ac:picMkLst>
            <pc:docMk/>
            <pc:sldMk cId="3342125076" sldId="412"/>
            <ac:picMk id="4" creationId="{42986182-2FC7-41EB-AA2F-580BCD061C76}"/>
          </ac:picMkLst>
        </pc:picChg>
      </pc:sldChg>
      <pc:sldChg chg="addSp delSp modSp add mod">
        <pc:chgData name="Joel Williams" userId="9e0723ea-1012-4872-ac6d-d079b5cb8c7c" providerId="ADAL" clId="{F116BEEE-468C-4FA7-9B9A-1FEE311D331B}" dt="2022-04-07T01:36:06.561" v="434" actId="1036"/>
        <pc:sldMkLst>
          <pc:docMk/>
          <pc:sldMk cId="629432301" sldId="413"/>
        </pc:sldMkLst>
        <pc:spChg chg="mod">
          <ac:chgData name="Joel Williams" userId="9e0723ea-1012-4872-ac6d-d079b5cb8c7c" providerId="ADAL" clId="{F116BEEE-468C-4FA7-9B9A-1FEE311D331B}" dt="2022-04-07T01:35:35.872" v="407" actId="20577"/>
          <ac:spMkLst>
            <pc:docMk/>
            <pc:sldMk cId="629432301" sldId="413"/>
            <ac:spMk id="5" creationId="{D41608B4-D721-42E6-BC7C-809B54DC0578}"/>
          </ac:spMkLst>
        </pc:spChg>
        <pc:spChg chg="add mod">
          <ac:chgData name="Joel Williams" userId="9e0723ea-1012-4872-ac6d-d079b5cb8c7c" providerId="ADAL" clId="{F116BEEE-468C-4FA7-9B9A-1FEE311D331B}" dt="2022-04-07T01:36:06.561" v="434" actId="1036"/>
          <ac:spMkLst>
            <pc:docMk/>
            <pc:sldMk cId="629432301" sldId="413"/>
            <ac:spMk id="7" creationId="{293EA74B-6702-4CE7-9AB4-093E24EECCB4}"/>
          </ac:spMkLst>
        </pc:spChg>
        <pc:spChg chg="add mod">
          <ac:chgData name="Joel Williams" userId="9e0723ea-1012-4872-ac6d-d079b5cb8c7c" providerId="ADAL" clId="{F116BEEE-468C-4FA7-9B9A-1FEE311D331B}" dt="2022-04-07T01:35:57.490" v="409"/>
          <ac:spMkLst>
            <pc:docMk/>
            <pc:sldMk cId="629432301" sldId="413"/>
            <ac:spMk id="8" creationId="{32B1C969-BA28-4E7E-AE83-9FC897DB5F88}"/>
          </ac:spMkLst>
        </pc:spChg>
        <pc:picChg chg="add mod">
          <ac:chgData name="Joel Williams" userId="9e0723ea-1012-4872-ac6d-d079b5cb8c7c" providerId="ADAL" clId="{F116BEEE-468C-4FA7-9B9A-1FEE311D331B}" dt="2022-04-07T01:35:41.070" v="408" actId="1076"/>
          <ac:picMkLst>
            <pc:docMk/>
            <pc:sldMk cId="629432301" sldId="413"/>
            <ac:picMk id="3" creationId="{654152B1-7DD5-401E-8CB8-A48471CB50BF}"/>
          </ac:picMkLst>
        </pc:picChg>
        <pc:picChg chg="del">
          <ac:chgData name="Joel Williams" userId="9e0723ea-1012-4872-ac6d-d079b5cb8c7c" providerId="ADAL" clId="{F116BEEE-468C-4FA7-9B9A-1FEE311D331B}" dt="2022-04-07T01:35:22.969" v="400" actId="478"/>
          <ac:picMkLst>
            <pc:docMk/>
            <pc:sldMk cId="629432301" sldId="413"/>
            <ac:picMk id="4" creationId="{F53A99CD-A5F4-4F6C-BCDB-C39046B9FFEC}"/>
          </ac:picMkLst>
        </pc:picChg>
      </pc:sldChg>
      <pc:sldChg chg="addSp modSp new mod">
        <pc:chgData name="Joel Williams" userId="9e0723ea-1012-4872-ac6d-d079b5cb8c7c" providerId="ADAL" clId="{F116BEEE-468C-4FA7-9B9A-1FEE311D331B}" dt="2022-04-07T01:50:41.192" v="453" actId="14100"/>
        <pc:sldMkLst>
          <pc:docMk/>
          <pc:sldMk cId="3846788852" sldId="414"/>
        </pc:sldMkLst>
        <pc:picChg chg="add mod">
          <ac:chgData name="Joel Williams" userId="9e0723ea-1012-4872-ac6d-d079b5cb8c7c" providerId="ADAL" clId="{F116BEEE-468C-4FA7-9B9A-1FEE311D331B}" dt="2022-04-07T01:50:41.192" v="453" actId="14100"/>
          <ac:picMkLst>
            <pc:docMk/>
            <pc:sldMk cId="3846788852" sldId="414"/>
            <ac:picMk id="4" creationId="{171D2EF7-8A39-4290-940E-D3FBD0029284}"/>
          </ac:picMkLst>
        </pc:picChg>
      </pc:sldChg>
      <pc:sldChg chg="addSp modSp new mod">
        <pc:chgData name="Joel Williams" userId="9e0723ea-1012-4872-ac6d-d079b5cb8c7c" providerId="ADAL" clId="{F116BEEE-468C-4FA7-9B9A-1FEE311D331B}" dt="2022-04-07T01:53:33.755" v="457" actId="14100"/>
        <pc:sldMkLst>
          <pc:docMk/>
          <pc:sldMk cId="906195585" sldId="415"/>
        </pc:sldMkLst>
        <pc:picChg chg="add mod">
          <ac:chgData name="Joel Williams" userId="9e0723ea-1012-4872-ac6d-d079b5cb8c7c" providerId="ADAL" clId="{F116BEEE-468C-4FA7-9B9A-1FEE311D331B}" dt="2022-04-07T01:53:33.755" v="457" actId="14100"/>
          <ac:picMkLst>
            <pc:docMk/>
            <pc:sldMk cId="906195585" sldId="415"/>
            <ac:picMk id="4" creationId="{C398EB40-4E49-4C71-BB8C-13319D033A9D}"/>
          </ac:picMkLst>
        </pc:picChg>
      </pc:sldChg>
      <pc:sldChg chg="addSp new mod">
        <pc:chgData name="Joel Williams" userId="9e0723ea-1012-4872-ac6d-d079b5cb8c7c" providerId="ADAL" clId="{F116BEEE-468C-4FA7-9B9A-1FEE311D331B}" dt="2022-04-07T01:56:34.357" v="459" actId="22"/>
        <pc:sldMkLst>
          <pc:docMk/>
          <pc:sldMk cId="3139678775" sldId="416"/>
        </pc:sldMkLst>
        <pc:picChg chg="add">
          <ac:chgData name="Joel Williams" userId="9e0723ea-1012-4872-ac6d-d079b5cb8c7c" providerId="ADAL" clId="{F116BEEE-468C-4FA7-9B9A-1FEE311D331B}" dt="2022-04-07T01:56:34.357" v="459" actId="22"/>
          <ac:picMkLst>
            <pc:docMk/>
            <pc:sldMk cId="3139678775" sldId="416"/>
            <ac:picMk id="4" creationId="{D1E696DF-2CDD-4E27-9C94-965E0DB64833}"/>
          </ac:picMkLst>
        </pc:picChg>
      </pc:sldChg>
      <pc:sldChg chg="addSp modSp new mod">
        <pc:chgData name="Joel Williams" userId="9e0723ea-1012-4872-ac6d-d079b5cb8c7c" providerId="ADAL" clId="{F116BEEE-468C-4FA7-9B9A-1FEE311D331B}" dt="2022-04-07T01:58:30.632" v="463" actId="14100"/>
        <pc:sldMkLst>
          <pc:docMk/>
          <pc:sldMk cId="3320892104" sldId="417"/>
        </pc:sldMkLst>
        <pc:picChg chg="add mod">
          <ac:chgData name="Joel Williams" userId="9e0723ea-1012-4872-ac6d-d079b5cb8c7c" providerId="ADAL" clId="{F116BEEE-468C-4FA7-9B9A-1FEE311D331B}" dt="2022-04-07T01:58:30.632" v="463" actId="14100"/>
          <ac:picMkLst>
            <pc:docMk/>
            <pc:sldMk cId="3320892104" sldId="417"/>
            <ac:picMk id="4" creationId="{D868C58A-D9AA-4B23-946C-A05136C19BC6}"/>
          </ac:picMkLst>
        </pc:picChg>
      </pc:sldChg>
      <pc:sldChg chg="addSp delSp modSp new mod">
        <pc:chgData name="Joel Williams" userId="9e0723ea-1012-4872-ac6d-d079b5cb8c7c" providerId="ADAL" clId="{F116BEEE-468C-4FA7-9B9A-1FEE311D331B}" dt="2022-04-08T02:42:20.202" v="999" actId="14100"/>
        <pc:sldMkLst>
          <pc:docMk/>
          <pc:sldMk cId="2441372040" sldId="418"/>
        </pc:sldMkLst>
        <pc:spChg chg="mod">
          <ac:chgData name="Joel Williams" userId="9e0723ea-1012-4872-ac6d-d079b5cb8c7c" providerId="ADAL" clId="{F116BEEE-468C-4FA7-9B9A-1FEE311D331B}" dt="2022-04-08T01:42:26.622" v="598" actId="20577"/>
          <ac:spMkLst>
            <pc:docMk/>
            <pc:sldMk cId="2441372040" sldId="418"/>
            <ac:spMk id="2" creationId="{EE5C4386-1233-47D4-871A-8DC1E265C76E}"/>
          </ac:spMkLst>
        </pc:spChg>
        <pc:spChg chg="add mod">
          <ac:chgData name="Joel Williams" userId="9e0723ea-1012-4872-ac6d-d079b5cb8c7c" providerId="ADAL" clId="{F116BEEE-468C-4FA7-9B9A-1FEE311D331B}" dt="2022-04-08T02:40:45.674" v="976" actId="1036"/>
          <ac:spMkLst>
            <pc:docMk/>
            <pc:sldMk cId="2441372040" sldId="418"/>
            <ac:spMk id="3" creationId="{C4C6CA31-B43F-4040-BD2E-1C02ABD84322}"/>
          </ac:spMkLst>
        </pc:spChg>
        <pc:spChg chg="add mod">
          <ac:chgData name="Joel Williams" userId="9e0723ea-1012-4872-ac6d-d079b5cb8c7c" providerId="ADAL" clId="{F116BEEE-468C-4FA7-9B9A-1FEE311D331B}" dt="2022-04-08T02:40:45.674" v="976" actId="1036"/>
          <ac:spMkLst>
            <pc:docMk/>
            <pc:sldMk cId="2441372040" sldId="418"/>
            <ac:spMk id="4" creationId="{C4B56719-CE69-499A-8BE9-BA3C386323DD}"/>
          </ac:spMkLst>
        </pc:spChg>
        <pc:spChg chg="add mod">
          <ac:chgData name="Joel Williams" userId="9e0723ea-1012-4872-ac6d-d079b5cb8c7c" providerId="ADAL" clId="{F116BEEE-468C-4FA7-9B9A-1FEE311D331B}" dt="2022-04-08T02:40:45.674" v="976" actId="1036"/>
          <ac:spMkLst>
            <pc:docMk/>
            <pc:sldMk cId="2441372040" sldId="418"/>
            <ac:spMk id="5" creationId="{DADCA339-3862-4553-A4C4-1999BFE42E87}"/>
          </ac:spMkLst>
        </pc:spChg>
        <pc:spChg chg="add mod">
          <ac:chgData name="Joel Williams" userId="9e0723ea-1012-4872-ac6d-d079b5cb8c7c" providerId="ADAL" clId="{F116BEEE-468C-4FA7-9B9A-1FEE311D331B}" dt="2022-04-08T02:40:45.674" v="976" actId="1036"/>
          <ac:spMkLst>
            <pc:docMk/>
            <pc:sldMk cId="2441372040" sldId="418"/>
            <ac:spMk id="16" creationId="{45C74147-78A4-4CAA-9805-AF3C8A65E16D}"/>
          </ac:spMkLst>
        </pc:spChg>
        <pc:spChg chg="add mod">
          <ac:chgData name="Joel Williams" userId="9e0723ea-1012-4872-ac6d-d079b5cb8c7c" providerId="ADAL" clId="{F116BEEE-468C-4FA7-9B9A-1FEE311D331B}" dt="2022-04-08T02:40:45.674" v="976" actId="1036"/>
          <ac:spMkLst>
            <pc:docMk/>
            <pc:sldMk cId="2441372040" sldId="418"/>
            <ac:spMk id="17" creationId="{F5C2E97A-1865-4222-AD0B-74418BB17589}"/>
          </ac:spMkLst>
        </pc:spChg>
        <pc:spChg chg="add mod">
          <ac:chgData name="Joel Williams" userId="9e0723ea-1012-4872-ac6d-d079b5cb8c7c" providerId="ADAL" clId="{F116BEEE-468C-4FA7-9B9A-1FEE311D331B}" dt="2022-04-08T02:40:45.674" v="976" actId="1036"/>
          <ac:spMkLst>
            <pc:docMk/>
            <pc:sldMk cId="2441372040" sldId="418"/>
            <ac:spMk id="18" creationId="{59879A3D-4E52-4A4C-AA2E-3B7333143FD2}"/>
          </ac:spMkLst>
        </pc:spChg>
        <pc:spChg chg="add mod">
          <ac:chgData name="Joel Williams" userId="9e0723ea-1012-4872-ac6d-d079b5cb8c7c" providerId="ADAL" clId="{F116BEEE-468C-4FA7-9B9A-1FEE311D331B}" dt="2022-04-08T02:40:45.674" v="976" actId="1036"/>
          <ac:spMkLst>
            <pc:docMk/>
            <pc:sldMk cId="2441372040" sldId="418"/>
            <ac:spMk id="19" creationId="{6D318592-2642-4CAD-B3EB-C652A077E0B5}"/>
          </ac:spMkLst>
        </pc:spChg>
        <pc:spChg chg="add mod">
          <ac:chgData name="Joel Williams" userId="9e0723ea-1012-4872-ac6d-d079b5cb8c7c" providerId="ADAL" clId="{F116BEEE-468C-4FA7-9B9A-1FEE311D331B}" dt="2022-04-08T02:40:45.674" v="976" actId="1036"/>
          <ac:spMkLst>
            <pc:docMk/>
            <pc:sldMk cId="2441372040" sldId="418"/>
            <ac:spMk id="20" creationId="{BD45E328-D39F-4E48-B3E8-223F05F738BB}"/>
          </ac:spMkLst>
        </pc:spChg>
        <pc:spChg chg="add mod">
          <ac:chgData name="Joel Williams" userId="9e0723ea-1012-4872-ac6d-d079b5cb8c7c" providerId="ADAL" clId="{F116BEEE-468C-4FA7-9B9A-1FEE311D331B}" dt="2022-04-08T02:40:45.674" v="976" actId="1036"/>
          <ac:spMkLst>
            <pc:docMk/>
            <pc:sldMk cId="2441372040" sldId="418"/>
            <ac:spMk id="21" creationId="{3AFE10EC-2593-4B3D-A44D-2C46CD407481}"/>
          </ac:spMkLst>
        </pc:spChg>
        <pc:spChg chg="add mod">
          <ac:chgData name="Joel Williams" userId="9e0723ea-1012-4872-ac6d-d079b5cb8c7c" providerId="ADAL" clId="{F116BEEE-468C-4FA7-9B9A-1FEE311D331B}" dt="2022-04-08T02:40:45.674" v="976" actId="1036"/>
          <ac:spMkLst>
            <pc:docMk/>
            <pc:sldMk cId="2441372040" sldId="418"/>
            <ac:spMk id="22" creationId="{92023DE5-5FE5-46F0-B1E6-789890731723}"/>
          </ac:spMkLst>
        </pc:spChg>
        <pc:spChg chg="add mod">
          <ac:chgData name="Joel Williams" userId="9e0723ea-1012-4872-ac6d-d079b5cb8c7c" providerId="ADAL" clId="{F116BEEE-468C-4FA7-9B9A-1FEE311D331B}" dt="2022-04-08T02:40:38.541" v="940" actId="1076"/>
          <ac:spMkLst>
            <pc:docMk/>
            <pc:sldMk cId="2441372040" sldId="418"/>
            <ac:spMk id="28" creationId="{CD253C3E-2069-4F75-85C9-5C1404812C5C}"/>
          </ac:spMkLst>
        </pc:spChg>
        <pc:spChg chg="add mod">
          <ac:chgData name="Joel Williams" userId="9e0723ea-1012-4872-ac6d-d079b5cb8c7c" providerId="ADAL" clId="{F116BEEE-468C-4FA7-9B9A-1FEE311D331B}" dt="2022-04-08T02:40:38.541" v="940" actId="1076"/>
          <ac:spMkLst>
            <pc:docMk/>
            <pc:sldMk cId="2441372040" sldId="418"/>
            <ac:spMk id="34" creationId="{F8C821AA-6DA0-4CD0-9039-3172F368695E}"/>
          </ac:spMkLst>
        </pc:spChg>
        <pc:spChg chg="add mod">
          <ac:chgData name="Joel Williams" userId="9e0723ea-1012-4872-ac6d-d079b5cb8c7c" providerId="ADAL" clId="{F116BEEE-468C-4FA7-9B9A-1FEE311D331B}" dt="2022-04-08T02:40:28.894" v="939" actId="1076"/>
          <ac:spMkLst>
            <pc:docMk/>
            <pc:sldMk cId="2441372040" sldId="418"/>
            <ac:spMk id="35" creationId="{D4B6EB94-7703-4AB4-9E8F-4625D0647D99}"/>
          </ac:spMkLst>
        </pc:spChg>
        <pc:spChg chg="add mod">
          <ac:chgData name="Joel Williams" userId="9e0723ea-1012-4872-ac6d-d079b5cb8c7c" providerId="ADAL" clId="{F116BEEE-468C-4FA7-9B9A-1FEE311D331B}" dt="2022-04-08T02:41:02.963" v="985" actId="20577"/>
          <ac:spMkLst>
            <pc:docMk/>
            <pc:sldMk cId="2441372040" sldId="418"/>
            <ac:spMk id="36" creationId="{97E5140B-1767-4593-BEF1-2E315D99D374}"/>
          </ac:spMkLst>
        </pc:spChg>
        <pc:spChg chg="add mod">
          <ac:chgData name="Joel Williams" userId="9e0723ea-1012-4872-ac6d-d079b5cb8c7c" providerId="ADAL" clId="{F116BEEE-468C-4FA7-9B9A-1FEE311D331B}" dt="2022-04-08T02:41:13.541" v="988" actId="20577"/>
          <ac:spMkLst>
            <pc:docMk/>
            <pc:sldMk cId="2441372040" sldId="418"/>
            <ac:spMk id="37" creationId="{28DCB1EE-A2AF-42BC-B882-601BE8D5AD33}"/>
          </ac:spMkLst>
        </pc:spChg>
        <pc:spChg chg="add del mod">
          <ac:chgData name="Joel Williams" userId="9e0723ea-1012-4872-ac6d-d079b5cb8c7c" providerId="ADAL" clId="{F116BEEE-468C-4FA7-9B9A-1FEE311D331B}" dt="2022-04-08T02:41:32.701" v="991" actId="478"/>
          <ac:spMkLst>
            <pc:docMk/>
            <pc:sldMk cId="2441372040" sldId="418"/>
            <ac:spMk id="38" creationId="{4E970D84-AD66-4C2F-AF3D-43BE1D28124C}"/>
          </ac:spMkLst>
        </pc:spChg>
        <pc:spChg chg="add">
          <ac:chgData name="Joel Williams" userId="9e0723ea-1012-4872-ac6d-d079b5cb8c7c" providerId="ADAL" clId="{F116BEEE-468C-4FA7-9B9A-1FEE311D331B}" dt="2022-04-08T02:41:43.693" v="992" actId="11529"/>
          <ac:spMkLst>
            <pc:docMk/>
            <pc:sldMk cId="2441372040" sldId="418"/>
            <ac:spMk id="39" creationId="{B45248FC-36B2-4150-AE7E-5DF3D1EB1088}"/>
          </ac:spMkLst>
        </pc:spChg>
        <pc:spChg chg="add mod">
          <ac:chgData name="Joel Williams" userId="9e0723ea-1012-4872-ac6d-d079b5cb8c7c" providerId="ADAL" clId="{F116BEEE-468C-4FA7-9B9A-1FEE311D331B}" dt="2022-04-08T02:42:20.202" v="999" actId="14100"/>
          <ac:spMkLst>
            <pc:docMk/>
            <pc:sldMk cId="2441372040" sldId="418"/>
            <ac:spMk id="40" creationId="{B88A4188-9691-4DB9-9010-7EDABFC8FA16}"/>
          </ac:spMkLst>
        </pc:spChg>
        <pc:cxnChg chg="add del mod">
          <ac:chgData name="Joel Williams" userId="9e0723ea-1012-4872-ac6d-d079b5cb8c7c" providerId="ADAL" clId="{F116BEEE-468C-4FA7-9B9A-1FEE311D331B}" dt="2022-04-08T01:43:26.481" v="642" actId="478"/>
          <ac:cxnSpMkLst>
            <pc:docMk/>
            <pc:sldMk cId="2441372040" sldId="418"/>
            <ac:cxnSpMk id="7" creationId="{48B82342-5222-40FB-B799-AAEDE0546268}"/>
          </ac:cxnSpMkLst>
        </pc:cxnChg>
        <pc:cxnChg chg="add mod">
          <ac:chgData name="Joel Williams" userId="9e0723ea-1012-4872-ac6d-d079b5cb8c7c" providerId="ADAL" clId="{F116BEEE-468C-4FA7-9B9A-1FEE311D331B}" dt="2022-04-08T02:40:45.674" v="976" actId="1036"/>
          <ac:cxnSpMkLst>
            <pc:docMk/>
            <pc:sldMk cId="2441372040" sldId="418"/>
            <ac:cxnSpMk id="10" creationId="{D62FE04C-883A-4D03-854E-90666BB8F8A4}"/>
          </ac:cxnSpMkLst>
        </pc:cxnChg>
        <pc:cxnChg chg="add mod">
          <ac:chgData name="Joel Williams" userId="9e0723ea-1012-4872-ac6d-d079b5cb8c7c" providerId="ADAL" clId="{F116BEEE-468C-4FA7-9B9A-1FEE311D331B}" dt="2022-04-08T02:40:45.674" v="976" actId="1036"/>
          <ac:cxnSpMkLst>
            <pc:docMk/>
            <pc:sldMk cId="2441372040" sldId="418"/>
            <ac:cxnSpMk id="12" creationId="{DAC311E5-DE20-43C1-8499-32F7FEF66BB5}"/>
          </ac:cxnSpMkLst>
        </pc:cxnChg>
        <pc:cxnChg chg="add mod">
          <ac:chgData name="Joel Williams" userId="9e0723ea-1012-4872-ac6d-d079b5cb8c7c" providerId="ADAL" clId="{F116BEEE-468C-4FA7-9B9A-1FEE311D331B}" dt="2022-04-08T02:40:45.674" v="976" actId="1036"/>
          <ac:cxnSpMkLst>
            <pc:docMk/>
            <pc:sldMk cId="2441372040" sldId="418"/>
            <ac:cxnSpMk id="23" creationId="{023A1033-3DBE-4577-A5BC-DECE8D8FE6BA}"/>
          </ac:cxnSpMkLst>
        </pc:cxnChg>
        <pc:cxnChg chg="add mod">
          <ac:chgData name="Joel Williams" userId="9e0723ea-1012-4872-ac6d-d079b5cb8c7c" providerId="ADAL" clId="{F116BEEE-468C-4FA7-9B9A-1FEE311D331B}" dt="2022-04-08T02:40:45.674" v="976" actId="1036"/>
          <ac:cxnSpMkLst>
            <pc:docMk/>
            <pc:sldMk cId="2441372040" sldId="418"/>
            <ac:cxnSpMk id="25" creationId="{BBF3A22D-0BE3-48C0-BD00-BDD0BC5E4CCF}"/>
          </ac:cxnSpMkLst>
        </pc:cxnChg>
        <pc:cxnChg chg="add mod">
          <ac:chgData name="Joel Williams" userId="9e0723ea-1012-4872-ac6d-d079b5cb8c7c" providerId="ADAL" clId="{F116BEEE-468C-4FA7-9B9A-1FEE311D331B}" dt="2022-04-08T02:40:38.541" v="940" actId="1076"/>
          <ac:cxnSpMkLst>
            <pc:docMk/>
            <pc:sldMk cId="2441372040" sldId="418"/>
            <ac:cxnSpMk id="29" creationId="{569668B3-E773-4722-8FFD-FE116CC8FC92}"/>
          </ac:cxnSpMkLst>
        </pc:cxnChg>
        <pc:cxnChg chg="add mod">
          <ac:chgData name="Joel Williams" userId="9e0723ea-1012-4872-ac6d-d079b5cb8c7c" providerId="ADAL" clId="{F116BEEE-468C-4FA7-9B9A-1FEE311D331B}" dt="2022-04-08T02:40:38.541" v="940" actId="1076"/>
          <ac:cxnSpMkLst>
            <pc:docMk/>
            <pc:sldMk cId="2441372040" sldId="418"/>
            <ac:cxnSpMk id="32" creationId="{198530EC-EF54-4C88-B51B-F094F8BFF91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06A3E-43BB-3A4A-BCA1-C22D47761217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A11DB-CCC3-9544-8274-85DF359E0A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802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20B811E2-3E36-6745-A42E-829FA3879A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9753" y="0"/>
            <a:ext cx="6394244" cy="5146473"/>
          </a:xfrm>
          <a:custGeom>
            <a:avLst/>
            <a:gdLst>
              <a:gd name="connsiteX0" fmla="*/ 0 w 4572000"/>
              <a:gd name="connsiteY0" fmla="*/ 5143500 h 5143500"/>
              <a:gd name="connsiteX1" fmla="*/ 1143000 w 4572000"/>
              <a:gd name="connsiteY1" fmla="*/ 0 h 5143500"/>
              <a:gd name="connsiteX2" fmla="*/ 3429000 w 4572000"/>
              <a:gd name="connsiteY2" fmla="*/ 0 h 5143500"/>
              <a:gd name="connsiteX3" fmla="*/ 4572000 w 4572000"/>
              <a:gd name="connsiteY3" fmla="*/ 5143500 h 5143500"/>
              <a:gd name="connsiteX4" fmla="*/ 0 w 4572000"/>
              <a:gd name="connsiteY4" fmla="*/ 5143500 h 5143500"/>
              <a:gd name="connsiteX0" fmla="*/ 0 w 4572000"/>
              <a:gd name="connsiteY0" fmla="*/ 5143500 h 5143500"/>
              <a:gd name="connsiteX1" fmla="*/ 1143000 w 4572000"/>
              <a:gd name="connsiteY1" fmla="*/ 0 h 5143500"/>
              <a:gd name="connsiteX2" fmla="*/ 4569643 w 4572000"/>
              <a:gd name="connsiteY2" fmla="*/ 0 h 5143500"/>
              <a:gd name="connsiteX3" fmla="*/ 4572000 w 4572000"/>
              <a:gd name="connsiteY3" fmla="*/ 5143500 h 5143500"/>
              <a:gd name="connsiteX4" fmla="*/ 0 w 4572000"/>
              <a:gd name="connsiteY4" fmla="*/ 5143500 h 5143500"/>
              <a:gd name="connsiteX0" fmla="*/ 930896 w 5502896"/>
              <a:gd name="connsiteY0" fmla="*/ 5143500 h 5143500"/>
              <a:gd name="connsiteX1" fmla="*/ 0 w 5502896"/>
              <a:gd name="connsiteY1" fmla="*/ 0 h 5143500"/>
              <a:gd name="connsiteX2" fmla="*/ 5500539 w 5502896"/>
              <a:gd name="connsiteY2" fmla="*/ 0 h 5143500"/>
              <a:gd name="connsiteX3" fmla="*/ 5502896 w 5502896"/>
              <a:gd name="connsiteY3" fmla="*/ 5143500 h 5143500"/>
              <a:gd name="connsiteX4" fmla="*/ 930896 w 5502896"/>
              <a:gd name="connsiteY4" fmla="*/ 5143500 h 5143500"/>
              <a:gd name="connsiteX0" fmla="*/ 1703894 w 5502896"/>
              <a:gd name="connsiteY0" fmla="*/ 5143500 h 5143500"/>
              <a:gd name="connsiteX1" fmla="*/ 0 w 5502896"/>
              <a:gd name="connsiteY1" fmla="*/ 0 h 5143500"/>
              <a:gd name="connsiteX2" fmla="*/ 5500539 w 5502896"/>
              <a:gd name="connsiteY2" fmla="*/ 0 h 5143500"/>
              <a:gd name="connsiteX3" fmla="*/ 5502896 w 5502896"/>
              <a:gd name="connsiteY3" fmla="*/ 5143500 h 5143500"/>
              <a:gd name="connsiteX4" fmla="*/ 1703894 w 5502896"/>
              <a:gd name="connsiteY4" fmla="*/ 5143500 h 5143500"/>
              <a:gd name="connsiteX0" fmla="*/ 2354344 w 5502896"/>
              <a:gd name="connsiteY0" fmla="*/ 5143500 h 5143500"/>
              <a:gd name="connsiteX1" fmla="*/ 0 w 5502896"/>
              <a:gd name="connsiteY1" fmla="*/ 0 h 5143500"/>
              <a:gd name="connsiteX2" fmla="*/ 5500539 w 5502896"/>
              <a:gd name="connsiteY2" fmla="*/ 0 h 5143500"/>
              <a:gd name="connsiteX3" fmla="*/ 5502896 w 5502896"/>
              <a:gd name="connsiteY3" fmla="*/ 5143500 h 5143500"/>
              <a:gd name="connsiteX4" fmla="*/ 2354344 w 5502896"/>
              <a:gd name="connsiteY4" fmla="*/ 5143500 h 5143500"/>
              <a:gd name="connsiteX0" fmla="*/ 3560975 w 5502896"/>
              <a:gd name="connsiteY0" fmla="*/ 5143500 h 5143500"/>
              <a:gd name="connsiteX1" fmla="*/ 0 w 5502896"/>
              <a:gd name="connsiteY1" fmla="*/ 0 h 5143500"/>
              <a:gd name="connsiteX2" fmla="*/ 5500539 w 5502896"/>
              <a:gd name="connsiteY2" fmla="*/ 0 h 5143500"/>
              <a:gd name="connsiteX3" fmla="*/ 5502896 w 5502896"/>
              <a:gd name="connsiteY3" fmla="*/ 5143500 h 5143500"/>
              <a:gd name="connsiteX4" fmla="*/ 3560975 w 5502896"/>
              <a:gd name="connsiteY4" fmla="*/ 5143500 h 5143500"/>
              <a:gd name="connsiteX0" fmla="*/ 4060437 w 6002358"/>
              <a:gd name="connsiteY0" fmla="*/ 5143500 h 5143500"/>
              <a:gd name="connsiteX1" fmla="*/ 0 w 6002358"/>
              <a:gd name="connsiteY1" fmla="*/ 0 h 5143500"/>
              <a:gd name="connsiteX2" fmla="*/ 6000001 w 6002358"/>
              <a:gd name="connsiteY2" fmla="*/ 0 h 5143500"/>
              <a:gd name="connsiteX3" fmla="*/ 6002358 w 6002358"/>
              <a:gd name="connsiteY3" fmla="*/ 5143500 h 5143500"/>
              <a:gd name="connsiteX4" fmla="*/ 4060437 w 6002358"/>
              <a:gd name="connsiteY4" fmla="*/ 5143500 h 5143500"/>
              <a:gd name="connsiteX0" fmla="*/ 3122984 w 6002358"/>
              <a:gd name="connsiteY0" fmla="*/ 5151184 h 5151184"/>
              <a:gd name="connsiteX1" fmla="*/ 0 w 6002358"/>
              <a:gd name="connsiteY1" fmla="*/ 0 h 5151184"/>
              <a:gd name="connsiteX2" fmla="*/ 6000001 w 6002358"/>
              <a:gd name="connsiteY2" fmla="*/ 0 h 5151184"/>
              <a:gd name="connsiteX3" fmla="*/ 6002358 w 6002358"/>
              <a:gd name="connsiteY3" fmla="*/ 5143500 h 5151184"/>
              <a:gd name="connsiteX4" fmla="*/ 3122984 w 6002358"/>
              <a:gd name="connsiteY4" fmla="*/ 5151184 h 5151184"/>
              <a:gd name="connsiteX0" fmla="*/ 3361189 w 6002358"/>
              <a:gd name="connsiteY0" fmla="*/ 5151184 h 5151184"/>
              <a:gd name="connsiteX1" fmla="*/ 0 w 6002358"/>
              <a:gd name="connsiteY1" fmla="*/ 0 h 5151184"/>
              <a:gd name="connsiteX2" fmla="*/ 6000001 w 6002358"/>
              <a:gd name="connsiteY2" fmla="*/ 0 h 5151184"/>
              <a:gd name="connsiteX3" fmla="*/ 6002358 w 6002358"/>
              <a:gd name="connsiteY3" fmla="*/ 5143500 h 5151184"/>
              <a:gd name="connsiteX4" fmla="*/ 3361189 w 6002358"/>
              <a:gd name="connsiteY4" fmla="*/ 5151184 h 5151184"/>
              <a:gd name="connsiteX0" fmla="*/ 3822231 w 6463400"/>
              <a:gd name="connsiteY0" fmla="*/ 5151184 h 5151184"/>
              <a:gd name="connsiteX1" fmla="*/ 0 w 6463400"/>
              <a:gd name="connsiteY1" fmla="*/ 0 h 5151184"/>
              <a:gd name="connsiteX2" fmla="*/ 6461043 w 6463400"/>
              <a:gd name="connsiteY2" fmla="*/ 0 h 5151184"/>
              <a:gd name="connsiteX3" fmla="*/ 6463400 w 6463400"/>
              <a:gd name="connsiteY3" fmla="*/ 5143500 h 5151184"/>
              <a:gd name="connsiteX4" fmla="*/ 3822231 w 6463400"/>
              <a:gd name="connsiteY4" fmla="*/ 5151184 h 5151184"/>
              <a:gd name="connsiteX0" fmla="*/ 4452322 w 6463400"/>
              <a:gd name="connsiteY0" fmla="*/ 5143500 h 5143500"/>
              <a:gd name="connsiteX1" fmla="*/ 0 w 6463400"/>
              <a:gd name="connsiteY1" fmla="*/ 0 h 5143500"/>
              <a:gd name="connsiteX2" fmla="*/ 6461043 w 6463400"/>
              <a:gd name="connsiteY2" fmla="*/ 0 h 5143500"/>
              <a:gd name="connsiteX3" fmla="*/ 6463400 w 6463400"/>
              <a:gd name="connsiteY3" fmla="*/ 5143500 h 5143500"/>
              <a:gd name="connsiteX4" fmla="*/ 4452322 w 6463400"/>
              <a:gd name="connsiteY4" fmla="*/ 5143500 h 5143500"/>
              <a:gd name="connsiteX0" fmla="*/ 3776127 w 5787205"/>
              <a:gd name="connsiteY0" fmla="*/ 5143500 h 5143500"/>
              <a:gd name="connsiteX1" fmla="*/ 0 w 5787205"/>
              <a:gd name="connsiteY1" fmla="*/ 0 h 5143500"/>
              <a:gd name="connsiteX2" fmla="*/ 5784848 w 5787205"/>
              <a:gd name="connsiteY2" fmla="*/ 0 h 5143500"/>
              <a:gd name="connsiteX3" fmla="*/ 5787205 w 5787205"/>
              <a:gd name="connsiteY3" fmla="*/ 5143500 h 5143500"/>
              <a:gd name="connsiteX4" fmla="*/ 3776127 w 5787205"/>
              <a:gd name="connsiteY4" fmla="*/ 5143500 h 5143500"/>
              <a:gd name="connsiteX0" fmla="*/ 4698211 w 5787205"/>
              <a:gd name="connsiteY0" fmla="*/ 5128132 h 5143500"/>
              <a:gd name="connsiteX1" fmla="*/ 0 w 5787205"/>
              <a:gd name="connsiteY1" fmla="*/ 0 h 5143500"/>
              <a:gd name="connsiteX2" fmla="*/ 5784848 w 5787205"/>
              <a:gd name="connsiteY2" fmla="*/ 0 h 5143500"/>
              <a:gd name="connsiteX3" fmla="*/ 5787205 w 5787205"/>
              <a:gd name="connsiteY3" fmla="*/ 5143500 h 5143500"/>
              <a:gd name="connsiteX4" fmla="*/ 4698211 w 5787205"/>
              <a:gd name="connsiteY4" fmla="*/ 5128132 h 5143500"/>
              <a:gd name="connsiteX0" fmla="*/ 5305250 w 6394244"/>
              <a:gd name="connsiteY0" fmla="*/ 5128132 h 5143500"/>
              <a:gd name="connsiteX1" fmla="*/ 0 w 6394244"/>
              <a:gd name="connsiteY1" fmla="*/ 7684 h 5143500"/>
              <a:gd name="connsiteX2" fmla="*/ 6391887 w 6394244"/>
              <a:gd name="connsiteY2" fmla="*/ 0 h 5143500"/>
              <a:gd name="connsiteX3" fmla="*/ 6394244 w 6394244"/>
              <a:gd name="connsiteY3" fmla="*/ 5143500 h 5143500"/>
              <a:gd name="connsiteX4" fmla="*/ 5305250 w 6394244"/>
              <a:gd name="connsiteY4" fmla="*/ 5128132 h 5143500"/>
              <a:gd name="connsiteX0" fmla="*/ 4767368 w 6394244"/>
              <a:gd name="connsiteY0" fmla="*/ 5189605 h 5189605"/>
              <a:gd name="connsiteX1" fmla="*/ 0 w 6394244"/>
              <a:gd name="connsiteY1" fmla="*/ 7684 h 5189605"/>
              <a:gd name="connsiteX2" fmla="*/ 6391887 w 6394244"/>
              <a:gd name="connsiteY2" fmla="*/ 0 h 5189605"/>
              <a:gd name="connsiteX3" fmla="*/ 6394244 w 6394244"/>
              <a:gd name="connsiteY3" fmla="*/ 5143500 h 5189605"/>
              <a:gd name="connsiteX4" fmla="*/ 4767368 w 6394244"/>
              <a:gd name="connsiteY4" fmla="*/ 5189605 h 5189605"/>
              <a:gd name="connsiteX0" fmla="*/ 4758742 w 6394244"/>
              <a:gd name="connsiteY0" fmla="*/ 5146473 h 5146473"/>
              <a:gd name="connsiteX1" fmla="*/ 0 w 6394244"/>
              <a:gd name="connsiteY1" fmla="*/ 7684 h 5146473"/>
              <a:gd name="connsiteX2" fmla="*/ 6391887 w 6394244"/>
              <a:gd name="connsiteY2" fmla="*/ 0 h 5146473"/>
              <a:gd name="connsiteX3" fmla="*/ 6394244 w 6394244"/>
              <a:gd name="connsiteY3" fmla="*/ 5143500 h 5146473"/>
              <a:gd name="connsiteX4" fmla="*/ 4758742 w 6394244"/>
              <a:gd name="connsiteY4" fmla="*/ 5146473 h 5146473"/>
              <a:gd name="connsiteX0" fmla="*/ 4763431 w 6394244"/>
              <a:gd name="connsiteY0" fmla="*/ 5146473 h 5146473"/>
              <a:gd name="connsiteX1" fmla="*/ 0 w 6394244"/>
              <a:gd name="connsiteY1" fmla="*/ 7684 h 5146473"/>
              <a:gd name="connsiteX2" fmla="*/ 6391887 w 6394244"/>
              <a:gd name="connsiteY2" fmla="*/ 0 h 5146473"/>
              <a:gd name="connsiteX3" fmla="*/ 6394244 w 6394244"/>
              <a:gd name="connsiteY3" fmla="*/ 5143500 h 5146473"/>
              <a:gd name="connsiteX4" fmla="*/ 4763431 w 6394244"/>
              <a:gd name="connsiteY4" fmla="*/ 5146473 h 514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4244" h="5146473">
                <a:moveTo>
                  <a:pt x="4763431" y="5146473"/>
                </a:moveTo>
                <a:lnTo>
                  <a:pt x="0" y="7684"/>
                </a:lnTo>
                <a:lnTo>
                  <a:pt x="6391887" y="0"/>
                </a:lnTo>
                <a:cubicBezTo>
                  <a:pt x="6392673" y="1714500"/>
                  <a:pt x="6393458" y="3429000"/>
                  <a:pt x="6394244" y="5143500"/>
                </a:cubicBezTo>
                <a:lnTo>
                  <a:pt x="4763431" y="5146473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&lt;Add picture&gt;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065" y="2133599"/>
            <a:ext cx="4039789" cy="1659801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GB" dirty="0"/>
              <a:t>&lt;Presentation Title&gt;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066" y="3862458"/>
            <a:ext cx="4039788" cy="521992"/>
          </a:xfrm>
        </p:spPr>
        <p:txBody>
          <a:bodyPr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&lt;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College/Division/Forum name</a:t>
            </a:r>
            <a:r>
              <a:rPr lang="en-GB" dirty="0"/>
              <a:t>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1898-EC4E-5143-A11B-97469EC78C6E}" type="slidenum">
              <a:rPr lang="en-AU" smtClean="0"/>
              <a:t>‹#›</a:t>
            </a:fld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4726A92-BADE-3240-A272-1F9790A10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7065" y="1059964"/>
            <a:ext cx="1670208" cy="777628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891005-9AF7-DB4A-A9AE-E329F9536B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066" y="4445908"/>
            <a:ext cx="4039788" cy="23581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&lt;Date&gt;</a:t>
            </a:r>
            <a:endParaRPr lang="en-AU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761E87C6-6AE8-B94D-8E00-6DFCB55215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6749143" y="2988527"/>
            <a:ext cx="2394854" cy="2154973"/>
          </a:xfrm>
          <a:prstGeom prst="rtTriangl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&lt;Governing thought&gt;</a:t>
            </a:r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45D17E6-7867-244C-8FD4-974436E9F2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245061" y="4077156"/>
            <a:ext cx="2733285" cy="2738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&lt;Image caption&gt;</a:t>
            </a:r>
          </a:p>
        </p:txBody>
      </p:sp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6F5211DF-633B-F74E-90F4-A48D0DBF78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873" y="1315295"/>
            <a:ext cx="2733285" cy="266561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&lt;Add Picture&gt;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8A273E-1170-1F49-B4F0-54167EAD6F0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71234" y="4077156"/>
            <a:ext cx="2743924" cy="2738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&lt;Image caption&gt;</a:t>
            </a:r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9419A9D6-66D3-314D-BFB2-519CDD5BE3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5061" y="1315295"/>
            <a:ext cx="2733285" cy="266561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&lt;Add Picture&gt;</a:t>
            </a:r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E5CBD7FE-CB89-204D-B437-E7DE93F2FD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8248" y="1315295"/>
            <a:ext cx="2733284" cy="266561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&lt;Add Picture&gt;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438A98-D8D0-3246-BD1C-49F50E72506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08247" y="4077156"/>
            <a:ext cx="2733285" cy="2738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&lt;Image caption&gt;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A4382D6-FCBA-214C-8E86-61A4A4C7CB80}"/>
              </a:ext>
            </a:extLst>
          </p:cNvPr>
          <p:cNvSpPr txBox="1">
            <a:spLocks/>
          </p:cNvSpPr>
          <p:nvPr userDrawn="1"/>
        </p:nvSpPr>
        <p:spPr>
          <a:xfrm>
            <a:off x="8707895" y="4920525"/>
            <a:ext cx="355459" cy="19195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955078-0EC8-344E-8B9D-747184E8F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1C19E64-DECD-F344-901E-310B163115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9496" y="4920525"/>
            <a:ext cx="7170737" cy="1919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/>
            </a:lvl1pPr>
          </a:lstStyle>
          <a:p>
            <a:pPr lvl="0"/>
            <a:r>
              <a:rPr lang="en-US"/>
              <a:t>SOURCE &lt;Reference, enabling reader to know exactly where to find information/how information was derived&gt;</a:t>
            </a:r>
          </a:p>
        </p:txBody>
      </p:sp>
    </p:spTree>
    <p:extLst>
      <p:ext uri="{BB962C8B-B14F-4D97-AF65-F5344CB8AC3E}">
        <p14:creationId xmlns:p14="http://schemas.microsoft.com/office/powerpoint/2010/main" val="352590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0F81C-E401-5245-86E1-368D0D2C02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0" y="0"/>
            <a:ext cx="2743200" cy="51435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237C4CD-9511-614E-A1E3-6E13885190DB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43188" y="1148718"/>
            <a:ext cx="1726029" cy="962957"/>
          </a:xfrm>
          <a:prstGeom prst="roundRect">
            <a:avLst>
              <a:gd name="adj" fmla="val 6802"/>
            </a:avLst>
          </a:prstGeom>
          <a:solidFill>
            <a:schemeClr val="accent1"/>
          </a:solidFill>
          <a:ln w="12700">
            <a:solidFill>
              <a:schemeClr val="tx2"/>
            </a:solidFill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 b="1"/>
            </a:lvl1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E40056-83E6-964E-B4B2-D5969FA50838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543188" y="2217122"/>
            <a:ext cx="1726029" cy="962957"/>
          </a:xfrm>
          <a:prstGeom prst="roundRect">
            <a:avLst>
              <a:gd name="adj" fmla="val 6802"/>
            </a:avLst>
          </a:prstGeom>
          <a:solidFill>
            <a:schemeClr val="accent1"/>
          </a:solidFill>
          <a:ln w="12700">
            <a:solidFill>
              <a:schemeClr val="tx2"/>
            </a:solidFill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 b="1"/>
            </a:lvl1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CDBC3CE-9EDC-BA4D-8F27-1B4389F5522A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2355310" y="2217122"/>
            <a:ext cx="3475648" cy="962957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/>
            </a:lvl1pPr>
            <a:lvl2pPr marL="108000" indent="0">
              <a:buNone/>
              <a:defRPr/>
            </a:lvl2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36A9E44-B74D-8140-BF56-FF8DD6C0864C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543188" y="3287879"/>
            <a:ext cx="1726029" cy="962957"/>
          </a:xfrm>
          <a:prstGeom prst="roundRect">
            <a:avLst>
              <a:gd name="adj" fmla="val 8611"/>
            </a:avLst>
          </a:prstGeom>
          <a:solidFill>
            <a:schemeClr val="accent1"/>
          </a:solidFill>
          <a:ln w="12700">
            <a:solidFill>
              <a:schemeClr val="tx2"/>
            </a:solidFill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 b="1"/>
            </a:lvl1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901C924-CBE0-9147-88AD-FC7A89BF4EE3}"/>
              </a:ext>
            </a:extLst>
          </p:cNvPr>
          <p:cNvSpPr txBox="1">
            <a:spLocks/>
          </p:cNvSpPr>
          <p:nvPr userDrawn="1"/>
        </p:nvSpPr>
        <p:spPr>
          <a:xfrm>
            <a:off x="8707895" y="4920525"/>
            <a:ext cx="355459" cy="19195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955078-0EC8-344E-8B9D-747184E8F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D4D083C9-1EA2-4447-9F17-BA7FB7B77172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2355310" y="1148717"/>
            <a:ext cx="3475648" cy="962957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/>
            </a:lvl1pPr>
            <a:lvl2pPr marL="279450" indent="-1714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5650F92-C547-E74B-A50C-0A29E73C04F5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2355310" y="3285527"/>
            <a:ext cx="3475648" cy="962957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lIns="36000" tIns="36000" rIns="36000" bIns="36000" anchor="ctr"/>
          <a:lstStyle>
            <a:lvl1pPr marL="0" indent="0" algn="l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en-GB"/>
              <a:t>&lt;Click to add content&gt;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80CD13A-2F96-D244-9CD2-5615E45EC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500" y="113285"/>
            <a:ext cx="5929216" cy="423024"/>
          </a:xfrm>
        </p:spPr>
        <p:txBody>
          <a:bodyPr/>
          <a:lstStyle/>
          <a:p>
            <a:r>
              <a:rPr lang="en-GB"/>
              <a:t>&lt;Governing Thought&gt;</a:t>
            </a:r>
            <a:endParaRPr lang="en-AU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15A9F9E-B771-BD4B-8D06-1F89241DA2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0912" y="4928552"/>
            <a:ext cx="6199242" cy="101663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SOURCE &lt;Reference, enabling reader to know exactly where to find information/how information was derived&gt;</a:t>
            </a:r>
          </a:p>
        </p:txBody>
      </p:sp>
    </p:spTree>
    <p:extLst>
      <p:ext uri="{BB962C8B-B14F-4D97-AF65-F5344CB8AC3E}">
        <p14:creationId xmlns:p14="http://schemas.microsoft.com/office/powerpoint/2010/main" val="2608571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and Image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0F81C-E401-5245-86E1-368D0D2C02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9667" y="1315294"/>
            <a:ext cx="4052887" cy="266561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45D17E6-7867-244C-8FD4-974436E9F2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49667" y="4103132"/>
            <a:ext cx="4052887" cy="273844"/>
          </a:xfr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&lt;Image caption&gt;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1446" y="1315294"/>
            <a:ext cx="4070815" cy="26656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pulvinar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libero,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eros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Nunc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est. </a:t>
            </a:r>
            <a:r>
              <a:rPr lang="en-GB" dirty="0" err="1"/>
              <a:t>Vivamus</a:t>
            </a:r>
            <a:r>
              <a:rPr lang="en-GB" dirty="0"/>
              <a:t> a </a:t>
            </a:r>
            <a:r>
              <a:rPr lang="en-GB" dirty="0" err="1"/>
              <a:t>tellus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Proin pharetra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pede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et </a:t>
            </a:r>
            <a:r>
              <a:rPr lang="en-GB" dirty="0" err="1"/>
              <a:t>orci</a:t>
            </a:r>
            <a:r>
              <a:rPr lang="en-GB" dirty="0"/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204C362-25E7-7549-A1EF-38D229CA4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&lt;Governing Thought&gt;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46976B-B427-164A-9F17-483C6D810A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912" y="4928552"/>
            <a:ext cx="7473688" cy="112555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SOURCE &lt;Reference, enabling reader to know exactly where to find information/how information was derived&gt;</a:t>
            </a:r>
          </a:p>
        </p:txBody>
      </p:sp>
    </p:spTree>
    <p:extLst>
      <p:ext uri="{BB962C8B-B14F-4D97-AF65-F5344CB8AC3E}">
        <p14:creationId xmlns:p14="http://schemas.microsoft.com/office/powerpoint/2010/main" val="377221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Full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0F81C-E401-5245-86E1-368D0D2C02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6064"/>
            <a:ext cx="4572000" cy="5137436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5923" y="1182319"/>
            <a:ext cx="3994473" cy="58676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&lt;Heading&gt;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5923" y="1921784"/>
            <a:ext cx="3994473" cy="2295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&lt;Click to add content – Lorem ipsum dolor sit amet, consectetuer adipiscing elit. Maecenas porttitor congue massa. Fusce posuere, magna sed pulvinar ultricies, purus lectus malesuada libero, sit amet commodo magna eros quis </a:t>
            </a:r>
            <a:r>
              <a:rPr lang="en-GB" err="1"/>
              <a:t>urna</a:t>
            </a:r>
            <a:r>
              <a:rPr lang="en-GB"/>
              <a:t>.&gt;</a:t>
            </a:r>
          </a:p>
        </p:txBody>
      </p:sp>
    </p:spTree>
    <p:extLst>
      <p:ext uri="{BB962C8B-B14F-4D97-AF65-F5344CB8AC3E}">
        <p14:creationId xmlns:p14="http://schemas.microsoft.com/office/powerpoint/2010/main" val="2793030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Full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0F81C-E401-5245-86E1-368D0D2C02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64"/>
            <a:ext cx="4572000" cy="5137436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7390" y="1182319"/>
            <a:ext cx="4034143" cy="586767"/>
          </a:xfrm>
        </p:spPr>
        <p:txBody>
          <a:bodyPr anchor="b"/>
          <a:lstStyle/>
          <a:p>
            <a:r>
              <a:rPr lang="en-GB"/>
              <a:t>&lt;Heading&gt;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7390" y="1921784"/>
            <a:ext cx="4034143" cy="2295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&lt;Click to add content –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pulvinar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libero,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eros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.&gt;</a:t>
            </a:r>
          </a:p>
        </p:txBody>
      </p:sp>
    </p:spTree>
    <p:extLst>
      <p:ext uri="{BB962C8B-B14F-4D97-AF65-F5344CB8AC3E}">
        <p14:creationId xmlns:p14="http://schemas.microsoft.com/office/powerpoint/2010/main" val="71976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D44AE6-62E9-CD4B-974F-07D92DAAF1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014445" cy="5143500"/>
          </a:xfrm>
          <a:custGeom>
            <a:avLst/>
            <a:gdLst>
              <a:gd name="connsiteX0" fmla="*/ 0 w 6297613"/>
              <a:gd name="connsiteY0" fmla="*/ 0 h 5143500"/>
              <a:gd name="connsiteX1" fmla="*/ 3725863 w 6297613"/>
              <a:gd name="connsiteY1" fmla="*/ 0 h 5143500"/>
              <a:gd name="connsiteX2" fmla="*/ 6297613 w 6297613"/>
              <a:gd name="connsiteY2" fmla="*/ 2571750 h 5143500"/>
              <a:gd name="connsiteX3" fmla="*/ 6297613 w 6297613"/>
              <a:gd name="connsiteY3" fmla="*/ 5143500 h 5143500"/>
              <a:gd name="connsiteX4" fmla="*/ 0 w 6297613"/>
              <a:gd name="connsiteY4" fmla="*/ 5143500 h 5143500"/>
              <a:gd name="connsiteX5" fmla="*/ 0 w 6297613"/>
              <a:gd name="connsiteY5" fmla="*/ 0 h 5143500"/>
              <a:gd name="connsiteX0" fmla="*/ 0 w 6297613"/>
              <a:gd name="connsiteY0" fmla="*/ 0 h 5143500"/>
              <a:gd name="connsiteX1" fmla="*/ 3725863 w 6297613"/>
              <a:gd name="connsiteY1" fmla="*/ 0 h 5143500"/>
              <a:gd name="connsiteX2" fmla="*/ 6297613 w 6297613"/>
              <a:gd name="connsiteY2" fmla="*/ 2571750 h 5143500"/>
              <a:gd name="connsiteX3" fmla="*/ 3293156 w 6297613"/>
              <a:gd name="connsiteY3" fmla="*/ 5143500 h 5143500"/>
              <a:gd name="connsiteX4" fmla="*/ 0 w 6297613"/>
              <a:gd name="connsiteY4" fmla="*/ 5143500 h 5143500"/>
              <a:gd name="connsiteX5" fmla="*/ 0 w 6297613"/>
              <a:gd name="connsiteY5" fmla="*/ 0 h 5143500"/>
              <a:gd name="connsiteX0" fmla="*/ 0 w 8014445"/>
              <a:gd name="connsiteY0" fmla="*/ 0 h 5143500"/>
              <a:gd name="connsiteX1" fmla="*/ 3725863 w 8014445"/>
              <a:gd name="connsiteY1" fmla="*/ 0 h 5143500"/>
              <a:gd name="connsiteX2" fmla="*/ 8014445 w 8014445"/>
              <a:gd name="connsiteY2" fmla="*/ 5832 h 5143500"/>
              <a:gd name="connsiteX3" fmla="*/ 3293156 w 8014445"/>
              <a:gd name="connsiteY3" fmla="*/ 5143500 h 5143500"/>
              <a:gd name="connsiteX4" fmla="*/ 0 w 8014445"/>
              <a:gd name="connsiteY4" fmla="*/ 5143500 h 5143500"/>
              <a:gd name="connsiteX5" fmla="*/ 0 w 8014445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4445" h="5143500">
                <a:moveTo>
                  <a:pt x="0" y="0"/>
                </a:moveTo>
                <a:lnTo>
                  <a:pt x="3725863" y="0"/>
                </a:lnTo>
                <a:lnTo>
                  <a:pt x="8014445" y="5832"/>
                </a:lnTo>
                <a:lnTo>
                  <a:pt x="3293156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5E56EDF-7E13-D141-8DE1-2CD208D48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 flipH="1">
            <a:off x="6869087" y="119942"/>
            <a:ext cx="2394854" cy="2154973"/>
          </a:xfrm>
          <a:prstGeom prst="rtTriangl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E76EA-E95F-E042-B7B6-C76ED428FFB0}"/>
              </a:ext>
            </a:extLst>
          </p:cNvPr>
          <p:cNvSpPr txBox="1"/>
          <p:nvPr userDrawn="1"/>
        </p:nvSpPr>
        <p:spPr>
          <a:xfrm>
            <a:off x="6218841" y="3909149"/>
            <a:ext cx="2032307" cy="47705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/>
            <a:r>
              <a:rPr lang="en-US" sz="2800" b="1" dirty="0"/>
              <a:t>Thank you</a:t>
            </a:r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D96EA6F4-B314-5B49-A2D9-116B02E56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18841" y="2871608"/>
            <a:ext cx="1670208" cy="7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21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FEA049AB-C52F-1746-A6ED-A93D2EEE5AD8}"/>
              </a:ext>
            </a:extLst>
          </p:cNvPr>
          <p:cNvSpPr/>
          <p:nvPr userDrawn="1"/>
        </p:nvSpPr>
        <p:spPr>
          <a:xfrm rot="16200000" flipH="1">
            <a:off x="6869087" y="118104"/>
            <a:ext cx="2394853" cy="2154973"/>
          </a:xfrm>
          <a:prstGeom prst="rtTriangl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FF6358-ABB2-AD44-B6B3-BEBD1EB5A598}"/>
              </a:ext>
            </a:extLst>
          </p:cNvPr>
          <p:cNvCxnSpPr>
            <a:cxnSpLocks/>
          </p:cNvCxnSpPr>
          <p:nvPr userDrawn="1"/>
        </p:nvCxnSpPr>
        <p:spPr>
          <a:xfrm flipH="1">
            <a:off x="3293157" y="592399"/>
            <a:ext cx="4217986" cy="4551101"/>
          </a:xfrm>
          <a:prstGeom prst="line">
            <a:avLst/>
          </a:prstGeom>
          <a:ln w="127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6F159D-9E8C-B649-B4CB-40650E75F68B}"/>
              </a:ext>
            </a:extLst>
          </p:cNvPr>
          <p:cNvCxnSpPr>
            <a:cxnSpLocks/>
            <a:stCxn id="3" idx="4"/>
          </p:cNvCxnSpPr>
          <p:nvPr userDrawn="1"/>
        </p:nvCxnSpPr>
        <p:spPr>
          <a:xfrm flipH="1" flipV="1">
            <a:off x="6989027" y="0"/>
            <a:ext cx="2154973" cy="2393017"/>
          </a:xfrm>
          <a:prstGeom prst="line">
            <a:avLst/>
          </a:prstGeom>
          <a:ln w="127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AF9969-45D0-FA40-B310-497193498957}"/>
              </a:ext>
            </a:extLst>
          </p:cNvPr>
          <p:cNvSpPr txBox="1"/>
          <p:nvPr userDrawn="1"/>
        </p:nvSpPr>
        <p:spPr>
          <a:xfrm>
            <a:off x="6218841" y="3909149"/>
            <a:ext cx="2032307" cy="47705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/>
            <a:r>
              <a:rPr lang="en-US" sz="2800" b="1" dirty="0"/>
              <a:t>Thank you</a:t>
            </a:r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8A4B8F22-30DC-C040-AE42-79563BC2F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18841" y="2871608"/>
            <a:ext cx="1670208" cy="7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99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A8893C-1475-1D4C-8337-2FA1AAA00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08" t="214" r="1"/>
          <a:stretch/>
        </p:blipFill>
        <p:spPr>
          <a:xfrm>
            <a:off x="759887" y="0"/>
            <a:ext cx="8384114" cy="5143500"/>
          </a:xfrm>
          <a:prstGeom prst="snip1Rect">
            <a:avLst>
              <a:gd name="adj" fmla="val 0"/>
            </a:avLst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29FA2925-9AD4-4043-AB5E-D22B6A26A69D}"/>
              </a:ext>
            </a:extLst>
          </p:cNvPr>
          <p:cNvSpPr/>
          <p:nvPr userDrawn="1"/>
        </p:nvSpPr>
        <p:spPr>
          <a:xfrm>
            <a:off x="-4" y="9427"/>
            <a:ext cx="5478993" cy="5134073"/>
          </a:xfrm>
          <a:custGeom>
            <a:avLst/>
            <a:gdLst>
              <a:gd name="connsiteX0" fmla="*/ 0 w 5420412"/>
              <a:gd name="connsiteY0" fmla="*/ 0 h 5143500"/>
              <a:gd name="connsiteX1" fmla="*/ 5420412 w 5420412"/>
              <a:gd name="connsiteY1" fmla="*/ 0 h 5143500"/>
              <a:gd name="connsiteX2" fmla="*/ 5420412 w 5420412"/>
              <a:gd name="connsiteY2" fmla="*/ 5143500 h 5143500"/>
              <a:gd name="connsiteX3" fmla="*/ 0 w 5420412"/>
              <a:gd name="connsiteY3" fmla="*/ 5143500 h 5143500"/>
              <a:gd name="connsiteX4" fmla="*/ 0 w 5420412"/>
              <a:gd name="connsiteY4" fmla="*/ 0 h 5143500"/>
              <a:gd name="connsiteX0" fmla="*/ 0 w 5420412"/>
              <a:gd name="connsiteY0" fmla="*/ 0 h 5143500"/>
              <a:gd name="connsiteX1" fmla="*/ 3139125 w 5420412"/>
              <a:gd name="connsiteY1" fmla="*/ 0 h 5143500"/>
              <a:gd name="connsiteX2" fmla="*/ 5420412 w 5420412"/>
              <a:gd name="connsiteY2" fmla="*/ 5143500 h 5143500"/>
              <a:gd name="connsiteX3" fmla="*/ 0 w 5420412"/>
              <a:gd name="connsiteY3" fmla="*/ 5143500 h 5143500"/>
              <a:gd name="connsiteX4" fmla="*/ 0 w 5420412"/>
              <a:gd name="connsiteY4" fmla="*/ 0 h 5143500"/>
              <a:gd name="connsiteX0" fmla="*/ 0 w 5420412"/>
              <a:gd name="connsiteY0" fmla="*/ 0 h 5143500"/>
              <a:gd name="connsiteX1" fmla="*/ 2686638 w 5420412"/>
              <a:gd name="connsiteY1" fmla="*/ 0 h 5143500"/>
              <a:gd name="connsiteX2" fmla="*/ 5420412 w 5420412"/>
              <a:gd name="connsiteY2" fmla="*/ 5143500 h 5143500"/>
              <a:gd name="connsiteX3" fmla="*/ 0 w 5420412"/>
              <a:gd name="connsiteY3" fmla="*/ 5143500 h 5143500"/>
              <a:gd name="connsiteX4" fmla="*/ 0 w 5420412"/>
              <a:gd name="connsiteY4" fmla="*/ 0 h 5143500"/>
              <a:gd name="connsiteX0" fmla="*/ 0 w 4760536"/>
              <a:gd name="connsiteY0" fmla="*/ 0 h 5143500"/>
              <a:gd name="connsiteX1" fmla="*/ 2686638 w 4760536"/>
              <a:gd name="connsiteY1" fmla="*/ 0 h 5143500"/>
              <a:gd name="connsiteX2" fmla="*/ 4760536 w 4760536"/>
              <a:gd name="connsiteY2" fmla="*/ 5143500 h 5143500"/>
              <a:gd name="connsiteX3" fmla="*/ 0 w 4760536"/>
              <a:gd name="connsiteY3" fmla="*/ 5143500 h 5143500"/>
              <a:gd name="connsiteX4" fmla="*/ 0 w 4760536"/>
              <a:gd name="connsiteY4" fmla="*/ 0 h 5143500"/>
              <a:gd name="connsiteX0" fmla="*/ 0 w 4760536"/>
              <a:gd name="connsiteY0" fmla="*/ 0 h 5143500"/>
              <a:gd name="connsiteX1" fmla="*/ 2064469 w 4760536"/>
              <a:gd name="connsiteY1" fmla="*/ 9427 h 5143500"/>
              <a:gd name="connsiteX2" fmla="*/ 4760536 w 4760536"/>
              <a:gd name="connsiteY2" fmla="*/ 5143500 h 5143500"/>
              <a:gd name="connsiteX3" fmla="*/ 0 w 4760536"/>
              <a:gd name="connsiteY3" fmla="*/ 5143500 h 5143500"/>
              <a:gd name="connsiteX4" fmla="*/ 0 w 4760536"/>
              <a:gd name="connsiteY4" fmla="*/ 0 h 5143500"/>
              <a:gd name="connsiteX0" fmla="*/ 0 w 4760536"/>
              <a:gd name="connsiteY0" fmla="*/ 9234 h 5134073"/>
              <a:gd name="connsiteX1" fmla="*/ 2064469 w 4760536"/>
              <a:gd name="connsiteY1" fmla="*/ 0 h 5134073"/>
              <a:gd name="connsiteX2" fmla="*/ 4760536 w 4760536"/>
              <a:gd name="connsiteY2" fmla="*/ 5134073 h 5134073"/>
              <a:gd name="connsiteX3" fmla="*/ 0 w 4760536"/>
              <a:gd name="connsiteY3" fmla="*/ 5134073 h 5134073"/>
              <a:gd name="connsiteX4" fmla="*/ 0 w 4760536"/>
              <a:gd name="connsiteY4" fmla="*/ 9234 h 5134073"/>
              <a:gd name="connsiteX0" fmla="*/ 0 w 4760536"/>
              <a:gd name="connsiteY0" fmla="*/ 9234 h 5134073"/>
              <a:gd name="connsiteX1" fmla="*/ 795505 w 4760536"/>
              <a:gd name="connsiteY1" fmla="*/ 0 h 5134073"/>
              <a:gd name="connsiteX2" fmla="*/ 4760536 w 4760536"/>
              <a:gd name="connsiteY2" fmla="*/ 5134073 h 5134073"/>
              <a:gd name="connsiteX3" fmla="*/ 0 w 4760536"/>
              <a:gd name="connsiteY3" fmla="*/ 5134073 h 5134073"/>
              <a:gd name="connsiteX4" fmla="*/ 0 w 4760536"/>
              <a:gd name="connsiteY4" fmla="*/ 9234 h 5134073"/>
              <a:gd name="connsiteX0" fmla="*/ 0 w 5478993"/>
              <a:gd name="connsiteY0" fmla="*/ 9234 h 5134073"/>
              <a:gd name="connsiteX1" fmla="*/ 795505 w 5478993"/>
              <a:gd name="connsiteY1" fmla="*/ 0 h 5134073"/>
              <a:gd name="connsiteX2" fmla="*/ 5478993 w 5478993"/>
              <a:gd name="connsiteY2" fmla="*/ 5124743 h 5134073"/>
              <a:gd name="connsiteX3" fmla="*/ 0 w 5478993"/>
              <a:gd name="connsiteY3" fmla="*/ 5134073 h 5134073"/>
              <a:gd name="connsiteX4" fmla="*/ 0 w 5478993"/>
              <a:gd name="connsiteY4" fmla="*/ 9234 h 513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8993" h="5134073">
                <a:moveTo>
                  <a:pt x="0" y="9234"/>
                </a:moveTo>
                <a:lnTo>
                  <a:pt x="795505" y="0"/>
                </a:lnTo>
                <a:lnTo>
                  <a:pt x="5478993" y="5124743"/>
                </a:lnTo>
                <a:lnTo>
                  <a:pt x="0" y="5134073"/>
                </a:lnTo>
                <a:lnTo>
                  <a:pt x="0" y="9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C3A8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7DDD16F-73AB-DD4B-9A7E-9E863CE458AC}"/>
              </a:ext>
            </a:extLst>
          </p:cNvPr>
          <p:cNvSpPr/>
          <p:nvPr userDrawn="1"/>
        </p:nvSpPr>
        <p:spPr>
          <a:xfrm flipV="1">
            <a:off x="-4" y="0"/>
            <a:ext cx="2313996" cy="215098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C3A8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0EE964-1F11-0E44-9764-5D81319D26FF}"/>
              </a:ext>
            </a:extLst>
          </p:cNvPr>
          <p:cNvSpPr/>
          <p:nvPr userDrawn="1"/>
        </p:nvSpPr>
        <p:spPr>
          <a:xfrm>
            <a:off x="410703" y="2745836"/>
            <a:ext cx="28443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AU" sz="1000"/>
              <a:t>We acknowledge the </a:t>
            </a:r>
            <a:r>
              <a:rPr lang="en-AU" sz="1000" err="1"/>
              <a:t>palawa</a:t>
            </a:r>
            <a:r>
              <a:rPr lang="en-AU" sz="1000"/>
              <a:t>/</a:t>
            </a:r>
            <a:r>
              <a:rPr lang="en-AU" sz="1000" err="1"/>
              <a:t>pakana</a:t>
            </a:r>
            <a:r>
              <a:rPr lang="en-AU" sz="1000"/>
              <a:t> </a:t>
            </a:r>
            <a:br>
              <a:rPr lang="en-AU" sz="1000"/>
            </a:br>
            <a:r>
              <a:rPr lang="en-AU" sz="1000"/>
              <a:t>of </a:t>
            </a:r>
            <a:r>
              <a:rPr lang="en-AU" sz="1000" err="1"/>
              <a:t>lutruwita</a:t>
            </a:r>
            <a:r>
              <a:rPr lang="en-AU" sz="1000"/>
              <a:t>, the traditional owners of the </a:t>
            </a:r>
            <a:br>
              <a:rPr lang="en-AU" sz="1000"/>
            </a:br>
            <a:r>
              <a:rPr lang="en-AU" sz="1000"/>
              <a:t>land upon which we live and work. </a:t>
            </a:r>
            <a:endParaRPr lang="en-US" sz="1000"/>
          </a:p>
          <a:p>
            <a:pPr marL="0" indent="0">
              <a:spcBef>
                <a:spcPts val="600"/>
              </a:spcBef>
              <a:buNone/>
            </a:pPr>
            <a:r>
              <a:rPr lang="en-AU" sz="1000"/>
              <a:t>We pay respects to Elders past and present </a:t>
            </a:r>
            <a:br>
              <a:rPr lang="en-AU" sz="1000"/>
            </a:br>
            <a:r>
              <a:rPr lang="en-AU" sz="1000"/>
              <a:t>as the knowledge holders and sharers. We honour their strong culture and knowledges as vital to the self-determination, wellbeing and resilience of their communities.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1000"/>
              <a:t>We stand for a future that profoundly respects and acknowledges Aboriginal perspectives, culture, language and history.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0D5CE8-033D-A444-A2E6-815D34057332}"/>
              </a:ext>
            </a:extLst>
          </p:cNvPr>
          <p:cNvSpPr/>
          <p:nvPr userDrawn="1"/>
        </p:nvSpPr>
        <p:spPr>
          <a:xfrm>
            <a:off x="410666" y="2220618"/>
            <a:ext cx="2084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AU" sz="1400" b="1"/>
              <a:t>Acknowledgement </a:t>
            </a:r>
            <a:br>
              <a:rPr lang="en-AU" sz="1400" b="1"/>
            </a:br>
            <a:r>
              <a:rPr lang="en-AU" sz="1400" b="1"/>
              <a:t>of Country</a:t>
            </a:r>
          </a:p>
        </p:txBody>
      </p:sp>
    </p:spTree>
    <p:extLst>
      <p:ext uri="{BB962C8B-B14F-4D97-AF65-F5344CB8AC3E}">
        <p14:creationId xmlns:p14="http://schemas.microsoft.com/office/powerpoint/2010/main" val="927956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D32D49-E43E-6D4F-BBF0-FF80AFAA0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&lt;Process&gt;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130F31C-B1F7-7946-A32E-0B12BABB50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198" y="3773222"/>
            <a:ext cx="2427395" cy="448125"/>
          </a:xfrm>
          <a:prstGeom prst="rect">
            <a:avLst/>
          </a:prstGeom>
          <a:noFill/>
          <a:ln w="12700">
            <a:noFill/>
          </a:ln>
        </p:spPr>
        <p:txBody>
          <a:bodyPr lIns="108000" tIns="108000" rIns="108000" bIns="108000" anchor="ctr"/>
          <a:lstStyle>
            <a:lvl1pPr marL="0" indent="0" algn="l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en-GB"/>
              <a:t>&lt;Development – Click to add content&gt;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E42E65A-3960-9240-A924-F7E3402E0C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1265" y="3773222"/>
            <a:ext cx="2427395" cy="448125"/>
          </a:xfrm>
          <a:prstGeom prst="rect">
            <a:avLst/>
          </a:prstGeom>
          <a:noFill/>
          <a:ln w="12700">
            <a:noFill/>
          </a:ln>
        </p:spPr>
        <p:txBody>
          <a:bodyPr lIns="108000" tIns="108000" rIns="108000" bIns="108000" anchor="ctr"/>
          <a:lstStyle>
            <a:lvl1pPr marL="0" indent="0" algn="l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en-GB"/>
              <a:t>&lt;Consolidating – Click to add content&gt;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A7C39BD-FE70-AE46-B8AC-C9DD60BA2C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9865" y="3773222"/>
            <a:ext cx="2427395" cy="448125"/>
          </a:xfrm>
          <a:prstGeom prst="rect">
            <a:avLst/>
          </a:prstGeom>
          <a:noFill/>
          <a:ln w="12700">
            <a:noFill/>
          </a:ln>
        </p:spPr>
        <p:txBody>
          <a:bodyPr lIns="108000" tIns="108000" rIns="108000" bIns="108000" anchor="ctr"/>
          <a:lstStyle>
            <a:lvl1pPr marL="0" indent="0" algn="l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en-GB"/>
              <a:t>&lt;Finalising – Click to add content&gt;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AE47E-D2C2-2843-AACA-A8EB3367F9C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D98931A-8AA1-4CB8-A9DD-1EDB4A236E96}" type="datetime1">
              <a:rPr lang="en-US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24141-EEED-4E47-8BA5-8E22F65768F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25D8E-9975-5544-BE16-DECF6FEFCD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6955078-0EC8-344E-8B9D-747184E8FC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EAEE408-50BD-D64E-B56F-0C19081766CE}"/>
              </a:ext>
            </a:extLst>
          </p:cNvPr>
          <p:cNvSpPr txBox="1">
            <a:spLocks/>
          </p:cNvSpPr>
          <p:nvPr userDrawn="1"/>
        </p:nvSpPr>
        <p:spPr>
          <a:xfrm>
            <a:off x="8707895" y="4920525"/>
            <a:ext cx="355459" cy="19195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955078-0EC8-344E-8B9D-747184E8FC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51FE8E4-9A17-E541-8487-95465BDBCD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9496" y="4920525"/>
            <a:ext cx="7170737" cy="1919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/>
            </a:lvl1pPr>
          </a:lstStyle>
          <a:p>
            <a:pPr lvl="0"/>
            <a:r>
              <a:rPr lang="en-US"/>
              <a:t>SOURCE &lt;Reference, enabling reader to know exactly where to find information/how information was derived&gt;</a:t>
            </a:r>
          </a:p>
        </p:txBody>
      </p:sp>
    </p:spTree>
    <p:extLst>
      <p:ext uri="{BB962C8B-B14F-4D97-AF65-F5344CB8AC3E}">
        <p14:creationId xmlns:p14="http://schemas.microsoft.com/office/powerpoint/2010/main" val="2304787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EC878-EC73-B041-BD84-3CBED1F3B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&lt;Themes&gt;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A52D1-D8C8-7749-88D2-D3040EB7216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8E2615DC-9835-45D8-88D8-20339B5D1E34}" type="datetime1">
              <a:rPr lang="en-US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36779-B560-F442-AB67-38CB1CAB549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3718C-0C55-7140-BD5D-1EFB772B58F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6955078-0EC8-344E-8B9D-747184E8FC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0BF3E2-3AFD-6A40-8165-CA15319535E5}"/>
              </a:ext>
            </a:extLst>
          </p:cNvPr>
          <p:cNvSpPr txBox="1">
            <a:spLocks/>
          </p:cNvSpPr>
          <p:nvPr userDrawn="1"/>
        </p:nvSpPr>
        <p:spPr>
          <a:xfrm>
            <a:off x="8707895" y="4920525"/>
            <a:ext cx="355459" cy="19195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955078-0EC8-344E-8B9D-747184E8FC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80249A-F08D-1E46-972E-0B1C1E0771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9496" y="4920525"/>
            <a:ext cx="7170737" cy="1919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/>
            </a:lvl1pPr>
          </a:lstStyle>
          <a:p>
            <a:pPr lvl="0"/>
            <a:r>
              <a:rPr lang="en-US"/>
              <a:t>SOURCE &lt;Reference, enabling reader to know exactly where to find information/how information was derived&gt;</a:t>
            </a:r>
          </a:p>
        </p:txBody>
      </p:sp>
    </p:spTree>
    <p:extLst>
      <p:ext uri="{BB962C8B-B14F-4D97-AF65-F5344CB8AC3E}">
        <p14:creationId xmlns:p14="http://schemas.microsoft.com/office/powerpoint/2010/main" val="33943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065" y="2133599"/>
            <a:ext cx="4638343" cy="1659801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GB" dirty="0"/>
              <a:t>&lt;Presentation Title&gt;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066" y="3862458"/>
            <a:ext cx="4638342" cy="521992"/>
          </a:xfrm>
        </p:spPr>
        <p:txBody>
          <a:bodyPr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&lt;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College/Division/Forum name</a:t>
            </a:r>
            <a:r>
              <a:rPr lang="en-GB" dirty="0"/>
              <a:t>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1898-EC4E-5143-A11B-97469EC78C6E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891005-9AF7-DB4A-A9AE-E329F9536B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066" y="4445908"/>
            <a:ext cx="4638342" cy="23581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&lt;Date&gt;</a:t>
            </a:r>
            <a:endParaRPr lang="en-AU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98F88AB-00C2-4144-87E7-E1766EA1E9DF}"/>
              </a:ext>
            </a:extLst>
          </p:cNvPr>
          <p:cNvSpPr/>
          <p:nvPr userDrawn="1"/>
        </p:nvSpPr>
        <p:spPr>
          <a:xfrm flipH="1">
            <a:off x="6749142" y="2988527"/>
            <a:ext cx="2394853" cy="2154973"/>
          </a:xfrm>
          <a:prstGeom prst="rtTriangl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34975-5196-224D-9182-4663E192F18E}"/>
              </a:ext>
            </a:extLst>
          </p:cNvPr>
          <p:cNvCxnSpPr>
            <a:cxnSpLocks/>
          </p:cNvCxnSpPr>
          <p:nvPr userDrawn="1"/>
        </p:nvCxnSpPr>
        <p:spPr>
          <a:xfrm>
            <a:off x="5315414" y="0"/>
            <a:ext cx="3240757" cy="3526971"/>
          </a:xfrm>
          <a:prstGeom prst="line">
            <a:avLst/>
          </a:prstGeom>
          <a:ln w="127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BA6BB3-9CD3-914F-9772-6B5F9446545B}"/>
              </a:ext>
            </a:extLst>
          </p:cNvPr>
          <p:cNvCxnSpPr>
            <a:cxnSpLocks/>
          </p:cNvCxnSpPr>
          <p:nvPr userDrawn="1"/>
        </p:nvCxnSpPr>
        <p:spPr>
          <a:xfrm flipH="1">
            <a:off x="6749146" y="2988527"/>
            <a:ext cx="2394854" cy="2154973"/>
          </a:xfrm>
          <a:prstGeom prst="line">
            <a:avLst/>
          </a:prstGeom>
          <a:ln w="127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Graphic 10">
            <a:extLst>
              <a:ext uri="{FF2B5EF4-FFF2-40B4-BE49-F238E27FC236}">
                <a16:creationId xmlns:a16="http://schemas.microsoft.com/office/drawing/2014/main" id="{75C7F748-47C3-1146-A808-2F0845CB9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7065" y="1059964"/>
            <a:ext cx="1670208" cy="7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39D2FF-8A6C-3E4A-9179-EC6C2D01B4D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521B1E-A13D-D744-AB87-A411A8281EF6}"/>
              </a:ext>
            </a:extLst>
          </p:cNvPr>
          <p:cNvCxnSpPr>
            <a:cxnSpLocks/>
          </p:cNvCxnSpPr>
          <p:nvPr userDrawn="1"/>
        </p:nvCxnSpPr>
        <p:spPr>
          <a:xfrm>
            <a:off x="5315414" y="0"/>
            <a:ext cx="3240757" cy="3526971"/>
          </a:xfrm>
          <a:prstGeom prst="line">
            <a:avLst/>
          </a:prstGeom>
          <a:ln w="127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4B54E32-76DB-3A4A-88F1-9F7E3CAB74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7065" y="2133599"/>
            <a:ext cx="5224201" cy="1659801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GB" dirty="0"/>
              <a:t>&lt;Section Title&gt;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E53351E-A5F0-6048-83F2-7FE21801B4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065" y="3862458"/>
            <a:ext cx="5224201" cy="521992"/>
          </a:xfrm>
        </p:spPr>
        <p:txBody>
          <a:bodyPr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&lt;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Section Subtitle</a:t>
            </a:r>
            <a:r>
              <a:rPr lang="en-GB" dirty="0"/>
              <a:t>&gt;</a:t>
            </a:r>
            <a:endParaRPr lang="en-US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09B5103F-DAD7-E243-852A-6D0B3CF06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749146" y="2988527"/>
            <a:ext cx="2394854" cy="2154973"/>
          </a:xfrm>
          <a:prstGeom prst="rtTriangl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&lt;Agenda/Contents&gt;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1898-EC4E-5143-A11B-97469EC78C6E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597A060-95A4-384C-8037-36D2CECF52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3839" y="1343407"/>
            <a:ext cx="5016322" cy="519648"/>
          </a:xfrm>
          <a:prstGeom prst="roundRect">
            <a:avLst>
              <a:gd name="adj" fmla="val 15491"/>
            </a:avLst>
          </a:prstGeom>
          <a:solidFill>
            <a:schemeClr val="accent1"/>
          </a:solidFill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&lt;Section 1 – click to add content&gt;</a:t>
            </a: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CE04D43-6E82-DD4C-8882-02171A9399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3839" y="1958365"/>
            <a:ext cx="5016322" cy="519648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2 – click to add content&gt;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907F319-0653-044B-915E-13CCCAEDD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63839" y="2573323"/>
            <a:ext cx="5016322" cy="519648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3 – click to add content&gt;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7738572-C53C-5547-870F-8356980FC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3839" y="3188281"/>
            <a:ext cx="5016322" cy="519648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4 – click to add content&gt;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B3D6BBC-6945-D147-B9F5-F9DFFC15C8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3839" y="3803239"/>
            <a:ext cx="5016322" cy="519648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5 – click to add content&gt;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2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&lt;Agenda/Contents&gt;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1898-EC4E-5143-A11B-97469EC78C6E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E1C991-1A6A-4144-A521-BCDC6A3FF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027" y="1343407"/>
            <a:ext cx="3544336" cy="519648"/>
          </a:xfrm>
          <a:prstGeom prst="roundRect">
            <a:avLst>
              <a:gd name="adj" fmla="val 15491"/>
            </a:avLst>
          </a:prstGeom>
          <a:solidFill>
            <a:schemeClr val="accent1"/>
          </a:solidFill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1 – click to add content&gt;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F0A5A0-50A2-7D4C-B058-58740B583C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027" y="1958365"/>
            <a:ext cx="3544336" cy="519648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2 – click to add content&gt;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A98960C-8BDC-5341-A385-A93735D21D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027" y="2573323"/>
            <a:ext cx="3544336" cy="519648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&lt;Section 3 – click to add content&gt;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B8560AC-ACF6-534F-8CAC-EB784A2145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5027" y="3188281"/>
            <a:ext cx="3544336" cy="519648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4 – click to add content&gt;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878DD39-E18E-AC46-A09F-016B47535C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5027" y="3803239"/>
            <a:ext cx="3544336" cy="519648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5 – click to add content&gt;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B41D362-2BEA-D040-8053-1B5DEC25DE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1917" y="1343407"/>
            <a:ext cx="3544336" cy="519648"/>
          </a:xfrm>
          <a:prstGeom prst="roundRect">
            <a:avLst>
              <a:gd name="adj" fmla="val 15491"/>
            </a:avLst>
          </a:prstGeom>
          <a:noFill/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&lt;Section 6 – click to add content&gt;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A645A66-4E02-8747-B8F8-86BD6352EE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31917" y="1958365"/>
            <a:ext cx="3544336" cy="519648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7 – click to add content&gt;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8C9B593-6F8A-004F-AAB6-BE63120EB8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1917" y="2573323"/>
            <a:ext cx="3544336" cy="519648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8 – click to add content&gt;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B9C26EE-072F-2B45-B666-FB78D752C1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31917" y="3188281"/>
            <a:ext cx="3544336" cy="519648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9 – click to add content&gt;</a:t>
            </a:r>
            <a:endParaRPr lang="en-US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72DC681-D775-CD43-92C5-0ACDF6C464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1917" y="3803239"/>
            <a:ext cx="3544336" cy="519648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&lt;Section 10 – click to add content&gt;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_Prese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&lt;Governing Thought&gt;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1898-EC4E-5143-A11B-97469EC78C6E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5C71E7-3D04-0A49-B9C4-B652B967D6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9725" y="1331159"/>
            <a:ext cx="5924550" cy="822421"/>
          </a:xfrm>
          <a:prstGeom prst="roundRect">
            <a:avLst>
              <a:gd name="adj" fmla="val 15491"/>
            </a:avLst>
          </a:prstGeom>
          <a:solidFill>
            <a:schemeClr val="accent1"/>
          </a:solidFill>
          <a:ln w="15875">
            <a:solidFill>
              <a:schemeClr val="tx2"/>
            </a:solidFill>
          </a:ln>
        </p:spPr>
        <p:txBody>
          <a:bodyPr lIns="108000" tIns="108000" rIns="108000" bIns="108000" anchor="ctr"/>
          <a:lstStyle>
            <a:lvl1pPr marL="0" indent="0" algn="l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GB" dirty="0"/>
              <a:t>&lt;Situation: Current context as it relates to your overall narrative&gt;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7D51102-A6BD-7548-8A41-D8C5C1A55E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9725" y="2315361"/>
            <a:ext cx="5924550" cy="822421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108000" tIns="108000" rIns="108000" bIns="108000" anchor="ctr"/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GB" dirty="0"/>
              <a:t>&lt;Complication: </a:t>
            </a:r>
            <a:r>
              <a:rPr lang="en-US" dirty="0"/>
              <a:t>Key causes/drivers why the situation requires action&gt;</a:t>
            </a:r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819799-72CF-C24D-B210-B178002EEB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9725" y="3299563"/>
            <a:ext cx="5924550" cy="822421"/>
          </a:xfrm>
          <a:prstGeom prst="roundRect">
            <a:avLst>
              <a:gd name="adj" fmla="val 15491"/>
            </a:avLst>
          </a:prstGeom>
          <a:ln w="15875">
            <a:solidFill>
              <a:schemeClr val="tx2"/>
            </a:solidFill>
          </a:ln>
        </p:spPr>
        <p:txBody>
          <a:bodyPr lIns="108000" tIns="108000" rIns="108000" bIns="108000" anchor="ctr"/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&lt;Resolution: The actions required to address the complication&gt;</a:t>
            </a:r>
          </a:p>
        </p:txBody>
      </p:sp>
    </p:spTree>
    <p:extLst>
      <p:ext uri="{BB962C8B-B14F-4D97-AF65-F5344CB8AC3E}">
        <p14:creationId xmlns:p14="http://schemas.microsoft.com/office/powerpoint/2010/main" val="13269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 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&lt;Governing Thought&gt;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1898-EC4E-5143-A11B-97469EC78C6E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EEB74B1-7497-184D-B202-4FBEE0B2A8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9085" y="985111"/>
            <a:ext cx="2871538" cy="1120267"/>
          </a:xfrm>
          <a:prstGeom prst="round2SameRect">
            <a:avLst>
              <a:gd name="adj1" fmla="val 9302"/>
              <a:gd name="adj2" fmla="val 0"/>
            </a:avLst>
          </a:prstGeom>
          <a:solidFill>
            <a:schemeClr val="accent1"/>
          </a:solidFill>
          <a:ln w="15875">
            <a:solidFill>
              <a:schemeClr val="tx2"/>
            </a:solidFill>
          </a:ln>
        </p:spPr>
        <p:txBody>
          <a:bodyPr lIns="72000" tIns="72000" rIns="72000" bIns="72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&lt;Situation: Current context as it relates to your overall narrative&gt;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80C012-C0D3-5C47-8F63-03250B1B7C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9296" y="2105378"/>
            <a:ext cx="2871094" cy="2505075"/>
          </a:xfrm>
          <a:prstGeom prst="round2SameRect">
            <a:avLst>
              <a:gd name="adj1" fmla="val 0"/>
              <a:gd name="adj2" fmla="val 3817"/>
            </a:avLst>
          </a:prstGeom>
          <a:ln w="15875">
            <a:solidFill>
              <a:schemeClr val="tx2"/>
            </a:solidFill>
          </a:ln>
        </p:spPr>
        <p:txBody>
          <a:bodyPr lIns="72000" tIns="72000" rIns="36000" bIns="72000"/>
          <a:lstStyle/>
          <a:p>
            <a:pPr lvl="0"/>
            <a:r>
              <a:rPr lang="en-GB"/>
              <a:t>&lt;Click to add content&gt;</a:t>
            </a: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91C19F-FABE-9D45-96C8-493F183504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39173" y="2105378"/>
            <a:ext cx="2871094" cy="2505075"/>
          </a:xfrm>
          <a:prstGeom prst="round2SameRect">
            <a:avLst>
              <a:gd name="adj1" fmla="val 0"/>
              <a:gd name="adj2" fmla="val 3817"/>
            </a:avLst>
          </a:prstGeom>
          <a:ln w="15875">
            <a:solidFill>
              <a:schemeClr val="tx2"/>
            </a:solidFill>
          </a:ln>
        </p:spPr>
        <p:txBody>
          <a:bodyPr lIns="72000" tIns="72000" rIns="36000" bIns="72000"/>
          <a:lstStyle/>
          <a:p>
            <a:pPr lvl="0"/>
            <a:r>
              <a:rPr lang="en-GB"/>
              <a:t>&lt;Click to add content&gt;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F98BD5-4EAC-5549-952F-A74827884319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39284" y="985111"/>
            <a:ext cx="2871538" cy="1120267"/>
          </a:xfrm>
          <a:prstGeom prst="round2SameRect">
            <a:avLst>
              <a:gd name="adj1" fmla="val 9302"/>
              <a:gd name="adj2" fmla="val 0"/>
            </a:avLst>
          </a:prstGeom>
          <a:solidFill>
            <a:schemeClr val="accent1"/>
          </a:solidFill>
          <a:ln w="15875">
            <a:solidFill>
              <a:schemeClr val="tx2"/>
            </a:solidFill>
          </a:ln>
        </p:spPr>
        <p:txBody>
          <a:bodyPr lIns="72000" tIns="72000" rIns="72000" bIns="72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&lt;Complication: Key causes/drivers why the situation requires action&gt;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2423DB2-DE74-724D-966A-E845FF544BA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9606" y="2105378"/>
            <a:ext cx="2871094" cy="2505075"/>
          </a:xfrm>
          <a:prstGeom prst="round2SameRect">
            <a:avLst>
              <a:gd name="adj1" fmla="val 0"/>
              <a:gd name="adj2" fmla="val 3817"/>
            </a:avLst>
          </a:prstGeom>
          <a:ln w="15875">
            <a:solidFill>
              <a:schemeClr val="tx2"/>
            </a:solidFill>
          </a:ln>
        </p:spPr>
        <p:txBody>
          <a:bodyPr lIns="72000" tIns="72000" rIns="36000" bIns="72000"/>
          <a:lstStyle/>
          <a:p>
            <a:pPr lvl="0"/>
            <a:r>
              <a:rPr lang="en-GB"/>
              <a:t>&lt;Click to add content&gt;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55332F9-D171-CB41-BE0B-5241DFB39DDA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119717" y="985111"/>
            <a:ext cx="2871538" cy="1120267"/>
          </a:xfrm>
          <a:prstGeom prst="round2SameRect">
            <a:avLst>
              <a:gd name="adj1" fmla="val 9302"/>
              <a:gd name="adj2" fmla="val 0"/>
            </a:avLst>
          </a:prstGeom>
          <a:solidFill>
            <a:schemeClr val="accent1"/>
          </a:solidFill>
          <a:ln w="15875">
            <a:solidFill>
              <a:schemeClr val="tx2"/>
            </a:solidFill>
          </a:ln>
        </p:spPr>
        <p:txBody>
          <a:bodyPr lIns="72000" tIns="72000" rIns="72000" bIns="72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&lt;Resolution: The actions required to address the complication&gt;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F96AEB5-0A63-954A-AAED-09685674EC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912" y="4928552"/>
            <a:ext cx="7473688" cy="112555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SOURCE &lt;Reference, enabling reader to know exactly where to find information/how information was derived&gt;</a:t>
            </a:r>
          </a:p>
        </p:txBody>
      </p:sp>
    </p:spTree>
    <p:extLst>
      <p:ext uri="{BB962C8B-B14F-4D97-AF65-F5344CB8AC3E}">
        <p14:creationId xmlns:p14="http://schemas.microsoft.com/office/powerpoint/2010/main" val="261004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&lt;Governing Thought&gt;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7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&lt;Governing thought&gt;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90F81C-E401-5245-86E1-368D0D2C02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60000" y="1315295"/>
            <a:ext cx="4110908" cy="266561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&lt;Add Picture&gt;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45D17E6-7867-244C-8FD4-974436E9F2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50669" y="4077156"/>
            <a:ext cx="4120238" cy="2738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&lt;Image caption&gt;</a:t>
            </a:r>
          </a:p>
        </p:txBody>
      </p:sp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6F5211DF-633B-F74E-90F4-A48D0DBF78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3092" y="1315295"/>
            <a:ext cx="4110908" cy="266561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&lt;Add Picture&gt;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8A273E-1170-1F49-B4F0-54167EAD6F0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62453" y="4077156"/>
            <a:ext cx="4120238" cy="2738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&lt;Image caption&gt;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25DA0F-F561-1640-96F2-31C5B2A49516}"/>
              </a:ext>
            </a:extLst>
          </p:cNvPr>
          <p:cNvSpPr txBox="1">
            <a:spLocks/>
          </p:cNvSpPr>
          <p:nvPr userDrawn="1"/>
        </p:nvSpPr>
        <p:spPr>
          <a:xfrm>
            <a:off x="8707895" y="4920525"/>
            <a:ext cx="355459" cy="19195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955078-0EC8-344E-8B9D-747184E8F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00BDBA4-0F9D-4E46-B40E-2750FD713C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12" y="4928552"/>
            <a:ext cx="7473688" cy="112555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SOURCE &lt;Reference, enabling reader to know exactly where to find information/how information was derived&gt;</a:t>
            </a:r>
          </a:p>
        </p:txBody>
      </p:sp>
    </p:spTree>
    <p:extLst>
      <p:ext uri="{BB962C8B-B14F-4D97-AF65-F5344CB8AC3E}">
        <p14:creationId xmlns:p14="http://schemas.microsoft.com/office/powerpoint/2010/main" val="356255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912" y="102392"/>
            <a:ext cx="8915400" cy="4870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12" y="864428"/>
            <a:ext cx="89154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7026" y="4769001"/>
            <a:ext cx="736536" cy="273844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829A25-8B6F-6540-B313-3A124F6FB945}" type="datetimeFigureOut">
              <a:rPr lang="en-AU" smtClean="0"/>
              <a:pPr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2" y="4767263"/>
            <a:ext cx="5849138" cy="273844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60" y="4767263"/>
            <a:ext cx="427728" cy="273844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7F1898-EC4E-5143-A11B-97469EC78C6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34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6" r:id="rId4"/>
    <p:sldLayoutId id="2147483673" r:id="rId5"/>
    <p:sldLayoutId id="2147483676" r:id="rId6"/>
    <p:sldLayoutId id="2147483675" r:id="rId7"/>
    <p:sldLayoutId id="2147483679" r:id="rId8"/>
    <p:sldLayoutId id="2147483684" r:id="rId9"/>
    <p:sldLayoutId id="2147483685" r:id="rId10"/>
    <p:sldLayoutId id="2147483686" r:id="rId11"/>
    <p:sldLayoutId id="2147483692" r:id="rId12"/>
    <p:sldLayoutId id="2147483687" r:id="rId13"/>
    <p:sldLayoutId id="2147483688" r:id="rId14"/>
    <p:sldLayoutId id="2147483682" r:id="rId15"/>
    <p:sldLayoutId id="2147483681" r:id="rId16"/>
    <p:sldLayoutId id="2147483678" r:id="rId17"/>
    <p:sldLayoutId id="2147483693" r:id="rId18"/>
    <p:sldLayoutId id="2147483694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6000" indent="-126000" algn="l" defTabSz="6858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2000" indent="-126000" algn="l" defTabSz="6858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78000" indent="-126000" algn="l" defTabSz="6858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04000" indent="-126000" algn="l" defTabSz="6858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30000" indent="-126000" algn="l" defTabSz="6858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C27EAF8-27E8-0248-9CCD-26B1C4774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Mapping, predicting and monitoring ecological change in the Southern Ocean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D5EBE0C-6438-FE43-AC2D-3C47BDD5A0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HIMI RSTS modelling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4AF41F-372E-114F-932B-5528B1C77E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February 2022</a:t>
            </a:r>
          </a:p>
        </p:txBody>
      </p:sp>
    </p:spTree>
    <p:extLst>
      <p:ext uri="{BB962C8B-B14F-4D97-AF65-F5344CB8AC3E}">
        <p14:creationId xmlns:p14="http://schemas.microsoft.com/office/powerpoint/2010/main" val="128074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36F2-1F6E-4C81-8B8C-B45405A8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09550-562A-4979-A19A-C7A579805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9" y="0"/>
            <a:ext cx="888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0561-BDED-43FF-A042-9CF1ECF4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86182-2FC7-41EB-AA2F-580BCD061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3" y="0"/>
            <a:ext cx="88648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493BC7-FFD0-4D8B-9D3A-72DD6751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86" y="2160941"/>
            <a:ext cx="8915400" cy="487055"/>
          </a:xfrm>
        </p:spPr>
        <p:txBody>
          <a:bodyPr/>
          <a:lstStyle/>
          <a:p>
            <a:r>
              <a:rPr lang="en-AU" dirty="0"/>
              <a:t>Abundance conditional of presence model</a:t>
            </a:r>
          </a:p>
        </p:txBody>
      </p:sp>
    </p:spTree>
    <p:extLst>
      <p:ext uri="{BB962C8B-B14F-4D97-AF65-F5344CB8AC3E}">
        <p14:creationId xmlns:p14="http://schemas.microsoft.com/office/powerpoint/2010/main" val="60110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AC186-1F53-470F-9373-D39AB7FBD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1608B4-D721-42E6-BC7C-809B54DC05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Abundance conditional of presence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1D73247-A2B2-4EB2-B0E0-2772185CE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A43C96-1AB4-478D-8EF0-66FCEBB43A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0810FF-E67E-43DE-A3C4-3075EAA5D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1D7D1-6476-4E95-9A33-3A6B2CEC1ED6}"/>
              </a:ext>
            </a:extLst>
          </p:cNvPr>
          <p:cNvSpPr/>
          <p:nvPr/>
        </p:nvSpPr>
        <p:spPr>
          <a:xfrm>
            <a:off x="2035480" y="4922111"/>
            <a:ext cx="356991" cy="2379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AU" sz="1200" dirty="0" err="1">
              <a:solidFill>
                <a:schemeClr val="tx1"/>
              </a:solidFill>
            </a:endParaRPr>
          </a:p>
        </p:txBody>
      </p:sp>
      <p:pic>
        <p:nvPicPr>
          <p:cNvPr id="4" name="Picture 3" descr="Chart, bar chart, surface chart&#10;&#10;Description automatically generated">
            <a:extLst>
              <a:ext uri="{FF2B5EF4-FFF2-40B4-BE49-F238E27FC236}">
                <a16:creationId xmlns:a16="http://schemas.microsoft.com/office/drawing/2014/main" id="{F53A99CD-A5F4-4F6C-BCDB-C39046B9F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" y="469779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1608B4-D721-42E6-BC7C-809B54DC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Abundance COP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1D7D1-6476-4E95-9A33-3A6B2CEC1ED6}"/>
              </a:ext>
            </a:extLst>
          </p:cNvPr>
          <p:cNvSpPr/>
          <p:nvPr/>
        </p:nvSpPr>
        <p:spPr>
          <a:xfrm>
            <a:off x="2035480" y="4922111"/>
            <a:ext cx="356991" cy="2379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AU" sz="1200" dirty="0" err="1">
              <a:solidFill>
                <a:schemeClr val="tx1"/>
              </a:solidFill>
            </a:endParaRP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54152B1-7DD5-401E-8CB8-A48471CB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901" y="16605"/>
            <a:ext cx="51435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3EA74B-6702-4CE7-9AB4-093E24EECCB4}"/>
              </a:ext>
            </a:extLst>
          </p:cNvPr>
          <p:cNvSpPr/>
          <p:nvPr/>
        </p:nvSpPr>
        <p:spPr>
          <a:xfrm>
            <a:off x="2434573" y="782436"/>
            <a:ext cx="5047439" cy="13132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20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1C969-BA28-4E7E-AE83-9FC897DB5F88}"/>
              </a:ext>
            </a:extLst>
          </p:cNvPr>
          <p:cNvSpPr/>
          <p:nvPr/>
        </p:nvSpPr>
        <p:spPr>
          <a:xfrm>
            <a:off x="5054472" y="-41355"/>
            <a:ext cx="185958" cy="518485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3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24C81B-F2B8-4683-9DC1-EF94629C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Species – species associations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B6205-DA78-45CA-8A6F-FB340EF1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" y="405219"/>
            <a:ext cx="9144000" cy="457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0358D6-D05D-43B3-8C83-604C49F93E11}"/>
              </a:ext>
            </a:extLst>
          </p:cNvPr>
          <p:cNvSpPr/>
          <p:nvPr/>
        </p:nvSpPr>
        <p:spPr>
          <a:xfrm>
            <a:off x="1" y="716774"/>
            <a:ext cx="9093462" cy="13132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200" dirty="0" err="1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4C8E3F-B1A5-41DD-9989-8FA7174139C6}"/>
              </a:ext>
            </a:extLst>
          </p:cNvPr>
          <p:cNvSpPr/>
          <p:nvPr/>
        </p:nvSpPr>
        <p:spPr>
          <a:xfrm>
            <a:off x="6772992" y="-107017"/>
            <a:ext cx="78887" cy="518485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2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E37F-05E6-427F-84B3-02B34737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D2EF7-8A39-4290-940E-D3FBD002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4" y="0"/>
            <a:ext cx="89770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88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9E80-4BDC-45F2-9376-1C31B7BC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8EB40-4E49-4C71-BB8C-13319D03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2" y="0"/>
            <a:ext cx="8683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95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F789-7A1E-4D6A-B6A9-873B1A3D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696DF-2CDD-4E27-9C94-965E0DB64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3" y="0"/>
            <a:ext cx="86846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78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D340-50A1-4218-9FCA-BC94544A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8C58A-D9AA-4B23-946C-A05136C19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3" y="0"/>
            <a:ext cx="89153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9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fish on a white surface&#10;&#10;Description automatically generated with medium confidence">
            <a:extLst>
              <a:ext uri="{FF2B5EF4-FFF2-40B4-BE49-F238E27FC236}">
                <a16:creationId xmlns:a16="http://schemas.microsoft.com/office/drawing/2014/main" id="{BA3A0497-846E-4F06-8DF9-5A2ACF0CC3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27" b="627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4502-317D-4BF6-A065-2590432335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9667" y="3843982"/>
            <a:ext cx="4052887" cy="273844"/>
          </a:xfrm>
        </p:spPr>
        <p:txBody>
          <a:bodyPr/>
          <a:lstStyle/>
          <a:p>
            <a:r>
              <a:rPr lang="en-AU" dirty="0"/>
              <a:t>Photo credit AFMA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AA8F6-FCB4-44E4-BE5C-B10291DF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7" y="2354336"/>
            <a:ext cx="4070815" cy="266561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Since July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Continuing from Skip’s progress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Data preparation completed</a:t>
            </a:r>
          </a:p>
          <a:p>
            <a:pPr marL="423450" lvl="1" indent="-171450"/>
            <a:r>
              <a:rPr lang="en-AU" dirty="0"/>
              <a:t>Filling in NAs</a:t>
            </a:r>
          </a:p>
          <a:p>
            <a:pPr marL="423450" lvl="1" indent="-171450"/>
            <a:r>
              <a:rPr lang="en-AU" dirty="0"/>
              <a:t>Environmental variables</a:t>
            </a:r>
          </a:p>
          <a:p>
            <a:pPr marL="423450" lvl="1" indent="-171450"/>
            <a:r>
              <a:rPr lang="en-AU" dirty="0"/>
              <a:t>Species naming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Data exploration &amp; single species modelling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Multi-species pilot models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59B7D4-69D3-4FD8-BA24-47C74106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21059-B350-440E-8385-12EDFD4D7B98}"/>
              </a:ext>
            </a:extLst>
          </p:cNvPr>
          <p:cNvSpPr txBox="1"/>
          <p:nvPr/>
        </p:nvSpPr>
        <p:spPr>
          <a:xfrm>
            <a:off x="360027" y="1452813"/>
            <a:ext cx="37640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b="1" dirty="0"/>
              <a:t>Aim: Investigate where and how the fish assemblage of HIMI region has changed in distribution and abundance through time</a:t>
            </a:r>
          </a:p>
        </p:txBody>
      </p:sp>
    </p:spTree>
    <p:extLst>
      <p:ext uri="{BB962C8B-B14F-4D97-AF65-F5344CB8AC3E}">
        <p14:creationId xmlns:p14="http://schemas.microsoft.com/office/powerpoint/2010/main" val="25116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386-1233-47D4-871A-8DC1E265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message -&gt; Papers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6CA31-B43F-4040-BD2E-1C02ABD84322}"/>
              </a:ext>
            </a:extLst>
          </p:cNvPr>
          <p:cNvSpPr txBox="1"/>
          <p:nvPr/>
        </p:nvSpPr>
        <p:spPr>
          <a:xfrm>
            <a:off x="739791" y="1461206"/>
            <a:ext cx="4135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56719-CE69-499A-8BE9-BA3C386323DD}"/>
              </a:ext>
            </a:extLst>
          </p:cNvPr>
          <p:cNvSpPr txBox="1"/>
          <p:nvPr/>
        </p:nvSpPr>
        <p:spPr>
          <a:xfrm>
            <a:off x="1743027" y="1553539"/>
            <a:ext cx="13034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Abundance COP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CA339-3862-4553-A4C4-1999BFE42E87}"/>
              </a:ext>
            </a:extLst>
          </p:cNvPr>
          <p:cNvSpPr txBox="1"/>
          <p:nvPr/>
        </p:nvSpPr>
        <p:spPr>
          <a:xfrm>
            <a:off x="1743027" y="1391949"/>
            <a:ext cx="15423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Presence/Absence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2FE04C-883A-4D03-854E-90666BB8F8A4}"/>
              </a:ext>
            </a:extLst>
          </p:cNvPr>
          <p:cNvCxnSpPr>
            <a:cxnSpLocks/>
          </p:cNvCxnSpPr>
          <p:nvPr/>
        </p:nvCxnSpPr>
        <p:spPr>
          <a:xfrm>
            <a:off x="1079819" y="1580343"/>
            <a:ext cx="6157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C311E5-DE20-43C1-8499-32F7FEF66BB5}"/>
              </a:ext>
            </a:extLst>
          </p:cNvPr>
          <p:cNvCxnSpPr>
            <a:cxnSpLocks/>
          </p:cNvCxnSpPr>
          <p:nvPr/>
        </p:nvCxnSpPr>
        <p:spPr>
          <a:xfrm>
            <a:off x="1079819" y="1645872"/>
            <a:ext cx="615727" cy="435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C74147-78A4-4CAA-9805-AF3C8A65E16D}"/>
              </a:ext>
            </a:extLst>
          </p:cNvPr>
          <p:cNvSpPr txBox="1"/>
          <p:nvPr/>
        </p:nvSpPr>
        <p:spPr>
          <a:xfrm>
            <a:off x="1743027" y="1989195"/>
            <a:ext cx="5085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Maps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C2E97A-1865-4222-AD0B-74418BB17589}"/>
              </a:ext>
            </a:extLst>
          </p:cNvPr>
          <p:cNvSpPr txBox="1"/>
          <p:nvPr/>
        </p:nvSpPr>
        <p:spPr>
          <a:xfrm>
            <a:off x="2129771" y="2081528"/>
            <a:ext cx="13034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800" dirty="0"/>
              <a:t>Presence / absence</a:t>
            </a:r>
          </a:p>
          <a:p>
            <a:pPr algn="l"/>
            <a:r>
              <a:rPr lang="en-AU" sz="800" dirty="0"/>
              <a:t>Abundance COP</a:t>
            </a:r>
          </a:p>
          <a:p>
            <a:pPr algn="l"/>
            <a:r>
              <a:rPr lang="en-AU" sz="800" dirty="0"/>
              <a:t>Combined?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879A3D-4E52-4A4C-AA2E-3B7333143FD2}"/>
              </a:ext>
            </a:extLst>
          </p:cNvPr>
          <p:cNvSpPr txBox="1"/>
          <p:nvPr/>
        </p:nvSpPr>
        <p:spPr>
          <a:xfrm>
            <a:off x="4578612" y="1463262"/>
            <a:ext cx="15423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Relationships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318592-2642-4CAD-B3EB-C652A077E0B5}"/>
              </a:ext>
            </a:extLst>
          </p:cNvPr>
          <p:cNvSpPr txBox="1"/>
          <p:nvPr/>
        </p:nvSpPr>
        <p:spPr>
          <a:xfrm>
            <a:off x="5984955" y="1299616"/>
            <a:ext cx="17897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Pres./Abs v Abundance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45E328-D39F-4E48-B3E8-223F05F738BB}"/>
              </a:ext>
            </a:extLst>
          </p:cNvPr>
          <p:cNvSpPr txBox="1"/>
          <p:nvPr/>
        </p:nvSpPr>
        <p:spPr>
          <a:xfrm>
            <a:off x="5984955" y="1771367"/>
            <a:ext cx="17897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To what?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FE10EC-2593-4B3D-A44D-2C46CD407481}"/>
              </a:ext>
            </a:extLst>
          </p:cNvPr>
          <p:cNvSpPr txBox="1"/>
          <p:nvPr/>
        </p:nvSpPr>
        <p:spPr>
          <a:xfrm>
            <a:off x="6363274" y="1956033"/>
            <a:ext cx="17897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Climate change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23DE5-5FE5-46F0-B1E6-789890731723}"/>
              </a:ext>
            </a:extLst>
          </p:cNvPr>
          <p:cNvSpPr txBox="1"/>
          <p:nvPr/>
        </p:nvSpPr>
        <p:spPr>
          <a:xfrm>
            <a:off x="6363274" y="2155592"/>
            <a:ext cx="21512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Fishing pressure / management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3A1033-3DBE-4577-A5BC-DECE8D8FE6BA}"/>
              </a:ext>
            </a:extLst>
          </p:cNvPr>
          <p:cNvCxnSpPr>
            <a:cxnSpLocks/>
          </p:cNvCxnSpPr>
          <p:nvPr/>
        </p:nvCxnSpPr>
        <p:spPr>
          <a:xfrm flipV="1">
            <a:off x="5542305" y="1424447"/>
            <a:ext cx="389808" cy="12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F3A22D-0BE3-48C0-BD00-BDD0BC5E4CCF}"/>
              </a:ext>
            </a:extLst>
          </p:cNvPr>
          <p:cNvCxnSpPr>
            <a:cxnSpLocks/>
          </p:cNvCxnSpPr>
          <p:nvPr/>
        </p:nvCxnSpPr>
        <p:spPr>
          <a:xfrm>
            <a:off x="5542305" y="1662277"/>
            <a:ext cx="330073" cy="178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D253C3E-2069-4F75-85C9-5C1404812C5C}"/>
              </a:ext>
            </a:extLst>
          </p:cNvPr>
          <p:cNvSpPr txBox="1"/>
          <p:nvPr/>
        </p:nvSpPr>
        <p:spPr>
          <a:xfrm>
            <a:off x="739790" y="3763769"/>
            <a:ext cx="35197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Dependence scale		Community ecology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9668B3-E773-4722-8FFD-FE116CC8FC92}"/>
              </a:ext>
            </a:extLst>
          </p:cNvPr>
          <p:cNvCxnSpPr>
            <a:cxnSpLocks/>
          </p:cNvCxnSpPr>
          <p:nvPr/>
        </p:nvCxnSpPr>
        <p:spPr>
          <a:xfrm>
            <a:off x="2050891" y="3861553"/>
            <a:ext cx="4633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8530EC-EF54-4C88-B51B-F094F8BFF912}"/>
              </a:ext>
            </a:extLst>
          </p:cNvPr>
          <p:cNvCxnSpPr>
            <a:cxnSpLocks/>
          </p:cNvCxnSpPr>
          <p:nvPr/>
        </p:nvCxnSpPr>
        <p:spPr>
          <a:xfrm>
            <a:off x="2989032" y="4013953"/>
            <a:ext cx="0" cy="32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8C821AA-6DA0-4CD0-9039-3172F368695E}"/>
              </a:ext>
            </a:extLst>
          </p:cNvPr>
          <p:cNvSpPr txBox="1"/>
          <p:nvPr/>
        </p:nvSpPr>
        <p:spPr>
          <a:xfrm>
            <a:off x="2781491" y="4384091"/>
            <a:ext cx="5942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Traits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B6EB94-7703-4AB4-9E8F-4625D0647D99}"/>
              </a:ext>
            </a:extLst>
          </p:cNvPr>
          <p:cNvSpPr txBox="1"/>
          <p:nvPr/>
        </p:nvSpPr>
        <p:spPr>
          <a:xfrm>
            <a:off x="4578612" y="3762136"/>
            <a:ext cx="35197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Relative strength of information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E5140B-1767-4593-BEF1-2E315D99D374}"/>
              </a:ext>
            </a:extLst>
          </p:cNvPr>
          <p:cNvSpPr txBox="1"/>
          <p:nvPr/>
        </p:nvSpPr>
        <p:spPr>
          <a:xfrm>
            <a:off x="592752" y="863855"/>
            <a:ext cx="21182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Paper 1?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DCB1EE-A2AF-42BC-B882-601BE8D5AD33}"/>
              </a:ext>
            </a:extLst>
          </p:cNvPr>
          <p:cNvSpPr txBox="1"/>
          <p:nvPr/>
        </p:nvSpPr>
        <p:spPr>
          <a:xfrm>
            <a:off x="592751" y="3426703"/>
            <a:ext cx="21182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200" dirty="0"/>
              <a:t>Paper 2?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5248FC-36B2-4150-AE7E-5DF3D1EB1088}"/>
              </a:ext>
            </a:extLst>
          </p:cNvPr>
          <p:cNvSpPr/>
          <p:nvPr/>
        </p:nvSpPr>
        <p:spPr>
          <a:xfrm>
            <a:off x="418143" y="767361"/>
            <a:ext cx="8376639" cy="216423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200" dirty="0" err="1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88A4188-9691-4DB9-9010-7EDABFC8FA16}"/>
              </a:ext>
            </a:extLst>
          </p:cNvPr>
          <p:cNvSpPr/>
          <p:nvPr/>
        </p:nvSpPr>
        <p:spPr>
          <a:xfrm>
            <a:off x="418142" y="3218145"/>
            <a:ext cx="8376639" cy="162036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7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791FF7-A513-DB42-883C-6925BC6BC1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64027-6AA6-E343-A664-E3AA346A1C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7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iagram&#10;&#10;Description automatically generated">
            <a:extLst>
              <a:ext uri="{FF2B5EF4-FFF2-40B4-BE49-F238E27FC236}">
                <a16:creationId xmlns:a16="http://schemas.microsoft.com/office/drawing/2014/main" id="{978B0047-C9F6-483F-8198-11A15CE379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944" b="3944"/>
          <a:stretch>
            <a:fillRect/>
          </a:stretch>
        </p:blipFill>
        <p:spPr>
          <a:pattFill prst="pct4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3FA67-C324-F94D-B9C4-C398923A7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45" y="1315294"/>
            <a:ext cx="4238483" cy="266561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/>
              <a:t>HMSC – Hierarchical modelling of species communities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RSTS abundance data / CPUE (no. / towed dist.)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Years 2003 –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Removed rare species that occur in &lt;10 samples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 Environmental variables: </a:t>
            </a:r>
          </a:p>
          <a:p>
            <a:pPr marL="423450" lvl="1" indent="-171450"/>
            <a:r>
              <a:rPr lang="en-AU" dirty="0"/>
              <a:t>Depth, slope, aspect, </a:t>
            </a:r>
          </a:p>
          <a:p>
            <a:pPr marL="423450" lvl="1" indent="-171450"/>
            <a:r>
              <a:rPr lang="en-AU" dirty="0"/>
              <a:t>SST, SST </a:t>
            </a:r>
            <a:r>
              <a:rPr lang="en-AU" dirty="0" err="1"/>
              <a:t>anom</a:t>
            </a:r>
            <a:r>
              <a:rPr lang="en-AU" dirty="0"/>
              <a:t>., SSH, </a:t>
            </a:r>
            <a:r>
              <a:rPr lang="en-AU" dirty="0" err="1"/>
              <a:t>Chl</a:t>
            </a:r>
            <a:r>
              <a:rPr lang="en-AU" dirty="0"/>
              <a:t> A, </a:t>
            </a:r>
          </a:p>
          <a:p>
            <a:pPr marL="423450" lvl="1" indent="-171450"/>
            <a:r>
              <a:rPr lang="en-AU" dirty="0"/>
              <a:t>FESOM: bottom temp., bottom current speed, </a:t>
            </a:r>
          </a:p>
          <a:p>
            <a:pPr marL="423450" lvl="1" indent="-171450"/>
            <a:r>
              <a:rPr lang="en-AU" dirty="0"/>
              <a:t>SAM, IOD</a:t>
            </a:r>
          </a:p>
          <a:p>
            <a:pPr marL="423450" lvl="1" indent="-171450"/>
            <a:r>
              <a:rPr lang="en-AU" dirty="0"/>
              <a:t>MPA,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Random factors: Haul, strata, day since start of study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Hurdle model: presence/absence &amp; abundance conditional presence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Currently refining the model for making predictions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Include traits?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Biomass?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5DC803-475B-4745-946E-F2C2C248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Modelling approach</a:t>
            </a:r>
          </a:p>
        </p:txBody>
      </p:sp>
    </p:spTree>
    <p:extLst>
      <p:ext uri="{BB962C8B-B14F-4D97-AF65-F5344CB8AC3E}">
        <p14:creationId xmlns:p14="http://schemas.microsoft.com/office/powerpoint/2010/main" val="40603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3FA67-C324-F94D-B9C4-C398923A7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45" y="1315294"/>
            <a:ext cx="7921409" cy="266561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Y = 35 benthic species* (rare species &lt;10 sample removed)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err="1"/>
              <a:t>XFormula</a:t>
            </a:r>
            <a:r>
              <a:rPr lang="en-AU" dirty="0"/>
              <a:t> ~ poly(</a:t>
            </a:r>
            <a:r>
              <a:rPr lang="en-AU" b="1" dirty="0" err="1"/>
              <a:t>fishing_depth</a:t>
            </a:r>
            <a:r>
              <a:rPr lang="en-AU" dirty="0"/>
              <a:t>, degree = 2, raw = TRUE) + </a:t>
            </a:r>
            <a:r>
              <a:rPr lang="en-AU" b="1" dirty="0"/>
              <a:t>slope</a:t>
            </a:r>
            <a:r>
              <a:rPr lang="en-AU" dirty="0"/>
              <a:t> + poly(</a:t>
            </a:r>
            <a:r>
              <a:rPr lang="en-AU" b="1" dirty="0" err="1"/>
              <a:t>sam</a:t>
            </a:r>
            <a:r>
              <a:rPr lang="en-AU" dirty="0"/>
              <a:t>, degree = 2, raw = TRUE) + poly(</a:t>
            </a:r>
            <a:r>
              <a:rPr lang="en-AU" b="1" dirty="0" err="1"/>
              <a:t>iod</a:t>
            </a:r>
            <a:r>
              <a:rPr lang="en-AU" dirty="0"/>
              <a:t>, degree = 2, raw = TRUE) + poly(</a:t>
            </a:r>
            <a:r>
              <a:rPr lang="en-AU" b="1" dirty="0" err="1"/>
              <a:t>sst</a:t>
            </a:r>
            <a:r>
              <a:rPr lang="en-AU" dirty="0" err="1"/>
              <a:t>_</a:t>
            </a:r>
            <a:r>
              <a:rPr lang="en-AU" b="1" dirty="0" err="1"/>
              <a:t>month</a:t>
            </a:r>
            <a:r>
              <a:rPr lang="en-AU" dirty="0"/>
              <a:t>, degree = 2,raw = TRUE) +   poly(</a:t>
            </a:r>
            <a:r>
              <a:rPr lang="en-AU" b="1" dirty="0" err="1"/>
              <a:t>sst</a:t>
            </a:r>
            <a:r>
              <a:rPr lang="en-AU" dirty="0" err="1"/>
              <a:t>_</a:t>
            </a:r>
            <a:r>
              <a:rPr lang="en-AU" b="1" dirty="0" err="1"/>
              <a:t>anom</a:t>
            </a:r>
            <a:r>
              <a:rPr lang="en-AU" dirty="0" err="1"/>
              <a:t>_</a:t>
            </a:r>
            <a:r>
              <a:rPr lang="en-AU" b="1" dirty="0" err="1"/>
              <a:t>month</a:t>
            </a:r>
            <a:r>
              <a:rPr lang="en-AU" dirty="0"/>
              <a:t>, degree = 2, raw = TRUE) + </a:t>
            </a:r>
            <a:r>
              <a:rPr lang="en-AU" b="1" dirty="0" err="1"/>
              <a:t>ssh</a:t>
            </a:r>
            <a:r>
              <a:rPr lang="en-AU" dirty="0" err="1"/>
              <a:t>_</a:t>
            </a:r>
            <a:r>
              <a:rPr lang="en-AU" b="1" dirty="0" err="1"/>
              <a:t>month</a:t>
            </a:r>
            <a:r>
              <a:rPr lang="en-AU" dirty="0"/>
              <a:t> + </a:t>
            </a:r>
            <a:r>
              <a:rPr lang="en-AU" b="1" dirty="0" err="1"/>
              <a:t>chla</a:t>
            </a:r>
            <a:r>
              <a:rPr lang="en-AU" dirty="0" err="1"/>
              <a:t>_</a:t>
            </a:r>
            <a:r>
              <a:rPr lang="en-AU" b="1" dirty="0" err="1"/>
              <a:t>year</a:t>
            </a:r>
            <a:r>
              <a:rPr lang="en-AU" dirty="0"/>
              <a:t> + poly(</a:t>
            </a:r>
            <a:r>
              <a:rPr lang="en-AU" dirty="0" err="1"/>
              <a:t>bottom_</a:t>
            </a:r>
            <a:r>
              <a:rPr lang="en-AU" b="1" dirty="0" err="1"/>
              <a:t>temp</a:t>
            </a:r>
            <a:r>
              <a:rPr lang="en-AU" dirty="0"/>
              <a:t>, degree = 2, raw = TRUE) + </a:t>
            </a:r>
            <a:r>
              <a:rPr lang="en-AU" b="1" dirty="0" err="1"/>
              <a:t>bottom</a:t>
            </a:r>
            <a:r>
              <a:rPr lang="en-AU" dirty="0" err="1"/>
              <a:t>_</a:t>
            </a:r>
            <a:r>
              <a:rPr lang="en-AU" b="1" dirty="0" err="1"/>
              <a:t>speed</a:t>
            </a:r>
            <a:r>
              <a:rPr lang="en-AU" dirty="0"/>
              <a:t> + </a:t>
            </a:r>
            <a:r>
              <a:rPr lang="en-AU" b="1" dirty="0"/>
              <a:t>zoning</a:t>
            </a:r>
            <a:r>
              <a:rPr lang="en-AU" dirty="0"/>
              <a:t> + </a:t>
            </a:r>
            <a:r>
              <a:rPr lang="en-AU" b="1" dirty="0"/>
              <a:t>year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Random factors = Spatial (nearest neighbour = 15, max latent variable = 3), strata, days since 1 Jan 2003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5DC803-475B-4745-946E-F2C2C248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Modelling approach</a:t>
            </a:r>
          </a:p>
        </p:txBody>
      </p:sp>
    </p:spTree>
    <p:extLst>
      <p:ext uri="{BB962C8B-B14F-4D97-AF65-F5344CB8AC3E}">
        <p14:creationId xmlns:p14="http://schemas.microsoft.com/office/powerpoint/2010/main" val="397896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A26F-0E41-4D27-ABAD-9411201A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Presence / Absence</a:t>
            </a:r>
          </a:p>
        </p:txBody>
      </p:sp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B8B5EF9-BC99-4695-9B88-589431BD9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1" y="469108"/>
            <a:ext cx="9144000" cy="457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9F0AE0-B740-46EB-98E4-D54912CBB011}"/>
              </a:ext>
            </a:extLst>
          </p:cNvPr>
          <p:cNvSpPr/>
          <p:nvPr/>
        </p:nvSpPr>
        <p:spPr>
          <a:xfrm>
            <a:off x="57064" y="3060592"/>
            <a:ext cx="9348282" cy="13132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3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A26F-0E41-4D27-ABAD-9411201A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Presence / Absence</a:t>
            </a:r>
          </a:p>
        </p:txBody>
      </p:sp>
      <p:pic>
        <p:nvPicPr>
          <p:cNvPr id="4" name="Picture 3" descr="Timeline&#10;&#10;Description automatically generated with low confidence">
            <a:extLst>
              <a:ext uri="{FF2B5EF4-FFF2-40B4-BE49-F238E27FC236}">
                <a16:creationId xmlns:a16="http://schemas.microsoft.com/office/drawing/2014/main" id="{BDAF280D-78B3-49FC-BB03-AB231990D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51" y="-6331"/>
            <a:ext cx="5047439" cy="50474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4E678B-9909-43B0-8154-7F2CC272EFC2}"/>
              </a:ext>
            </a:extLst>
          </p:cNvPr>
          <p:cNvSpPr/>
          <p:nvPr/>
        </p:nvSpPr>
        <p:spPr>
          <a:xfrm>
            <a:off x="2434573" y="621611"/>
            <a:ext cx="5047439" cy="13132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200" dirty="0" err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D1C809-EB11-48D4-ABA0-A0CF589CFBB3}"/>
              </a:ext>
            </a:extLst>
          </p:cNvPr>
          <p:cNvSpPr/>
          <p:nvPr/>
        </p:nvSpPr>
        <p:spPr>
          <a:xfrm>
            <a:off x="5054472" y="-41355"/>
            <a:ext cx="185958" cy="518485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9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A26F-0E41-4D27-ABAD-9411201A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Presence / Absence omega plots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3FDAB0CD-CC33-4A59-8B02-D17FC48F5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" y="469883"/>
            <a:ext cx="9144000" cy="45712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0906AA-6D60-4E44-90CE-FE3A23D87DFD}"/>
              </a:ext>
            </a:extLst>
          </p:cNvPr>
          <p:cNvSpPr/>
          <p:nvPr/>
        </p:nvSpPr>
        <p:spPr>
          <a:xfrm>
            <a:off x="-70661" y="2986607"/>
            <a:ext cx="8367447" cy="1419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200" dirty="0" err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A69FAA-F9B7-4C58-9802-015807C198AE}"/>
              </a:ext>
            </a:extLst>
          </p:cNvPr>
          <p:cNvSpPr/>
          <p:nvPr/>
        </p:nvSpPr>
        <p:spPr>
          <a:xfrm>
            <a:off x="2686604" y="-47794"/>
            <a:ext cx="110279" cy="518485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9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35FF-C85E-4D99-BC76-AD7BD271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D2E59-9462-47F6-A34F-9C39B8B3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94" y="0"/>
            <a:ext cx="88346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8888-F528-46DB-9613-5D930C82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2AD97-FE32-43AF-A19C-81DF86CE2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728"/>
            <a:ext cx="9144000" cy="49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16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MAS 1">
      <a:dk1>
        <a:srgbClr val="000000"/>
      </a:dk1>
      <a:lt1>
        <a:srgbClr val="FFFFFF"/>
      </a:lt1>
      <a:dk2>
        <a:srgbClr val="838383"/>
      </a:dk2>
      <a:lt2>
        <a:srgbClr val="F1EEEE"/>
      </a:lt2>
      <a:accent1>
        <a:srgbClr val="B0D2E1"/>
      </a:accent1>
      <a:accent2>
        <a:srgbClr val="0071BC"/>
      </a:accent2>
      <a:accent3>
        <a:srgbClr val="150958"/>
      </a:accent3>
      <a:accent4>
        <a:srgbClr val="00AEEF"/>
      </a:accent4>
      <a:accent5>
        <a:srgbClr val="D7E3EC"/>
      </a:accent5>
      <a:accent6>
        <a:srgbClr val="EFEEEE"/>
      </a:accent6>
      <a:hlink>
        <a:srgbClr val="00AEEF"/>
      </a:hlink>
      <a:folHlink>
        <a:srgbClr val="15095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accent2"/>
          </a:solidFill>
        </a:ln>
      </a:spPr>
      <a:bodyPr rtlCol="0" anchor="ctr"/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5CF6755-A78B-DB4B-857C-0AC49C7F7E7E}">
  <we:reference id="8caa46f3-14c0-4824-9208-8faac4bf2c1e" version="1.0.0.7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9EC00696EF940A8F90095DDF78D74" ma:contentTypeVersion="11" ma:contentTypeDescription="Create a new document." ma:contentTypeScope="" ma:versionID="f474bc7a4e416f11ba8bbafa6814b35c">
  <xsd:schema xmlns:xsd="http://www.w3.org/2001/XMLSchema" xmlns:xs="http://www.w3.org/2001/XMLSchema" xmlns:p="http://schemas.microsoft.com/office/2006/metadata/properties" xmlns:ns2="cb3ef887-9246-49c2-acdb-0149df029706" xmlns:ns3="389eeb01-4e47-4a3d-acfc-f7dd5f855116" targetNamespace="http://schemas.microsoft.com/office/2006/metadata/properties" ma:root="true" ma:fieldsID="a057ebc4e8e01cf146d849a0a01fd06c" ns2:_="" ns3:_="">
    <xsd:import namespace="cb3ef887-9246-49c2-acdb-0149df029706"/>
    <xsd:import namespace="389eeb01-4e47-4a3d-acfc-f7dd5f855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ef887-9246-49c2-acdb-0149df029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eeb01-4e47-4a3d-acfc-f7dd5f8551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CA2571-C86D-4D55-A721-DE8E8A29A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3ef887-9246-49c2-acdb-0149df029706"/>
    <ds:schemaRef ds:uri="389eeb01-4e47-4a3d-acfc-f7dd5f8551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995FD5-7876-4EA5-89BE-D503B41FAC0F}">
  <ds:schemaRefs>
    <ds:schemaRef ds:uri="http://schemas.microsoft.com/office/infopath/2007/PartnerControls"/>
    <ds:schemaRef ds:uri="389eeb01-4e47-4a3d-acfc-f7dd5f855116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cb3ef887-9246-49c2-acdb-0149df02970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EA1F1C-381F-4A47-B102-DE9E19DAA9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25349</TotalTime>
  <Words>391</Words>
  <Application>Microsoft Office PowerPoint</Application>
  <PresentationFormat>On-screen Show (16:9)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Mapping, predicting and monitoring ecological change in the Southern Ocean</vt:lpstr>
      <vt:lpstr>Introduction</vt:lpstr>
      <vt:lpstr>Modelling approach</vt:lpstr>
      <vt:lpstr>Modelling approach</vt:lpstr>
      <vt:lpstr>Presence / Absence</vt:lpstr>
      <vt:lpstr>Presence / Absence</vt:lpstr>
      <vt:lpstr>Presence / Absence omega plots</vt:lpstr>
      <vt:lpstr>PowerPoint Presentation</vt:lpstr>
      <vt:lpstr>PowerPoint Presentation</vt:lpstr>
      <vt:lpstr>PowerPoint Presentation</vt:lpstr>
      <vt:lpstr>PowerPoint Presentation</vt:lpstr>
      <vt:lpstr>Abundance conditional of presence model</vt:lpstr>
      <vt:lpstr>Abundance conditional of presence</vt:lpstr>
      <vt:lpstr>Abundance COP</vt:lpstr>
      <vt:lpstr>Species – species associations </vt:lpstr>
      <vt:lpstr>PowerPoint Presentation</vt:lpstr>
      <vt:lpstr>PowerPoint Presentation</vt:lpstr>
      <vt:lpstr>PowerPoint Presentation</vt:lpstr>
      <vt:lpstr>PowerPoint Presentation</vt:lpstr>
      <vt:lpstr>Key message -&gt; Papers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Kluss</dc:creator>
  <cp:lastModifiedBy>Joel Williams</cp:lastModifiedBy>
  <cp:revision>8</cp:revision>
  <dcterms:created xsi:type="dcterms:W3CDTF">2021-08-19T12:14:57Z</dcterms:created>
  <dcterms:modified xsi:type="dcterms:W3CDTF">2022-04-08T02:42:28Z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0x0101007879EC00696EF940A8F90095DDF78D74</vt:lpwstr>
  </property>
</Properties>
</file>