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8" r:id="rId3"/>
    <p:sldId id="259" r:id="rId4"/>
    <p:sldId id="25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71AFA-CB8F-494E-B643-9DACF12F0B01}" v="19" dt="2025-01-09T03:48:25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245"/>
  </p:normalViewPr>
  <p:slideViewPr>
    <p:cSldViewPr snapToGrid="0">
      <p:cViewPr>
        <p:scale>
          <a:sx n="180" d="100"/>
          <a:sy n="180" d="100"/>
        </p:scale>
        <p:origin x="2700" y="-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Williams" userId="9e0723ea-1012-4872-ac6d-d079b5cb8c7c" providerId="ADAL" clId="{6C271AFA-CB8F-494E-B643-9DACF12F0B01}"/>
    <pc:docChg chg="undo custSel modSld sldOrd">
      <pc:chgData name="Joel Williams" userId="9e0723ea-1012-4872-ac6d-d079b5cb8c7c" providerId="ADAL" clId="{6C271AFA-CB8F-494E-B643-9DACF12F0B01}" dt="2025-01-09T03:49:21.042" v="343" actId="1035"/>
      <pc:docMkLst>
        <pc:docMk/>
      </pc:docMkLst>
      <pc:sldChg chg="addSp delSp modSp mod ord">
        <pc:chgData name="Joel Williams" userId="9e0723ea-1012-4872-ac6d-d079b5cb8c7c" providerId="ADAL" clId="{6C271AFA-CB8F-494E-B643-9DACF12F0B01}" dt="2025-01-09T02:49:09.262" v="48"/>
        <pc:sldMkLst>
          <pc:docMk/>
          <pc:sldMk cId="1714664962" sldId="256"/>
        </pc:sldMkLst>
        <pc:spChg chg="mod topLvl">
          <ac:chgData name="Joel Williams" userId="9e0723ea-1012-4872-ac6d-d079b5cb8c7c" providerId="ADAL" clId="{6C271AFA-CB8F-494E-B643-9DACF12F0B01}" dt="2025-01-08T05:26:47.151" v="46" actId="164"/>
          <ac:spMkLst>
            <pc:docMk/>
            <pc:sldMk cId="1714664962" sldId="256"/>
            <ac:spMk id="2" creationId="{F2F22FD4-57CB-A6B4-7643-6C210807B5D2}"/>
          </ac:spMkLst>
        </pc:spChg>
        <pc:spChg chg="mod topLvl">
          <ac:chgData name="Joel Williams" userId="9e0723ea-1012-4872-ac6d-d079b5cb8c7c" providerId="ADAL" clId="{6C271AFA-CB8F-494E-B643-9DACF12F0B01}" dt="2025-01-08T05:26:47.151" v="46" actId="164"/>
          <ac:spMkLst>
            <pc:docMk/>
            <pc:sldMk cId="1714664962" sldId="256"/>
            <ac:spMk id="4" creationId="{57978EF3-1A87-4042-5AF9-1A169CC00539}"/>
          </ac:spMkLst>
        </pc:spChg>
        <pc:spChg chg="mod topLvl">
          <ac:chgData name="Joel Williams" userId="9e0723ea-1012-4872-ac6d-d079b5cb8c7c" providerId="ADAL" clId="{6C271AFA-CB8F-494E-B643-9DACF12F0B01}" dt="2025-01-08T05:26:47.151" v="46" actId="164"/>
          <ac:spMkLst>
            <pc:docMk/>
            <pc:sldMk cId="1714664962" sldId="256"/>
            <ac:spMk id="5" creationId="{CD2C435D-E878-25C3-2701-EA248854D5DF}"/>
          </ac:spMkLst>
        </pc:spChg>
        <pc:grpChg chg="del">
          <ac:chgData name="Joel Williams" userId="9e0723ea-1012-4872-ac6d-d079b5cb8c7c" providerId="ADAL" clId="{6C271AFA-CB8F-494E-B643-9DACF12F0B01}" dt="2025-01-08T05:25:50.122" v="0" actId="165"/>
          <ac:grpSpMkLst>
            <pc:docMk/>
            <pc:sldMk cId="1714664962" sldId="256"/>
            <ac:grpSpMk id="6" creationId="{9BCE875E-2E25-9C65-DBB2-4FE26292C193}"/>
          </ac:grpSpMkLst>
        </pc:grpChg>
        <pc:grpChg chg="del mod topLvl">
          <ac:chgData name="Joel Williams" userId="9e0723ea-1012-4872-ac6d-d079b5cb8c7c" providerId="ADAL" clId="{6C271AFA-CB8F-494E-B643-9DACF12F0B01}" dt="2025-01-08T05:26:00.177" v="1" actId="165"/>
          <ac:grpSpMkLst>
            <pc:docMk/>
            <pc:sldMk cId="1714664962" sldId="256"/>
            <ac:grpSpMk id="7" creationId="{BC2726CB-E522-F9F9-849E-C2939D30B46F}"/>
          </ac:grpSpMkLst>
        </pc:grpChg>
        <pc:grpChg chg="add mod">
          <ac:chgData name="Joel Williams" userId="9e0723ea-1012-4872-ac6d-d079b5cb8c7c" providerId="ADAL" clId="{6C271AFA-CB8F-494E-B643-9DACF12F0B01}" dt="2025-01-08T05:26:47.151" v="46" actId="164"/>
          <ac:grpSpMkLst>
            <pc:docMk/>
            <pc:sldMk cId="1714664962" sldId="256"/>
            <ac:grpSpMk id="8" creationId="{CEE27501-A14E-20A9-73F9-F9076B31758E}"/>
          </ac:grpSpMkLst>
        </pc:grpChg>
        <pc:picChg chg="mod ord topLvl">
          <ac:chgData name="Joel Williams" userId="9e0723ea-1012-4872-ac6d-d079b5cb8c7c" providerId="ADAL" clId="{6C271AFA-CB8F-494E-B643-9DACF12F0B01}" dt="2025-01-08T05:26:47.151" v="46" actId="164"/>
          <ac:picMkLst>
            <pc:docMk/>
            <pc:sldMk cId="1714664962" sldId="256"/>
            <ac:picMk id="3" creationId="{EF8B4760-0AAD-1F4A-67DD-A6FA2F33C552}"/>
          </ac:picMkLst>
        </pc:picChg>
        <pc:picChg chg="mod topLvl">
          <ac:chgData name="Joel Williams" userId="9e0723ea-1012-4872-ac6d-d079b5cb8c7c" providerId="ADAL" clId="{6C271AFA-CB8F-494E-B643-9DACF12F0B01}" dt="2025-01-08T05:26:47.151" v="46" actId="164"/>
          <ac:picMkLst>
            <pc:docMk/>
            <pc:sldMk cId="1714664962" sldId="256"/>
            <ac:picMk id="1025" creationId="{B3A7ED93-351E-3091-87E7-C09370401565}"/>
          </ac:picMkLst>
        </pc:picChg>
        <pc:picChg chg="mod topLvl">
          <ac:chgData name="Joel Williams" userId="9e0723ea-1012-4872-ac6d-d079b5cb8c7c" providerId="ADAL" clId="{6C271AFA-CB8F-494E-B643-9DACF12F0B01}" dt="2025-01-08T05:26:47.151" v="46" actId="164"/>
          <ac:picMkLst>
            <pc:docMk/>
            <pc:sldMk cId="1714664962" sldId="256"/>
            <ac:picMk id="1026" creationId="{D81A8CAD-E36E-0D12-FEBA-D3D8B3599B9A}"/>
          </ac:picMkLst>
        </pc:picChg>
        <pc:picChg chg="mod topLvl">
          <ac:chgData name="Joel Williams" userId="9e0723ea-1012-4872-ac6d-d079b5cb8c7c" providerId="ADAL" clId="{6C271AFA-CB8F-494E-B643-9DACF12F0B01}" dt="2025-01-08T05:26:47.151" v="46" actId="164"/>
          <ac:picMkLst>
            <pc:docMk/>
            <pc:sldMk cId="1714664962" sldId="256"/>
            <ac:picMk id="1027" creationId="{28FE0CB3-BED5-E0F5-D349-AD5E2FD4E5E4}"/>
          </ac:picMkLst>
        </pc:picChg>
      </pc:sldChg>
      <pc:sldChg chg="modSp mod">
        <pc:chgData name="Joel Williams" userId="9e0723ea-1012-4872-ac6d-d079b5cb8c7c" providerId="ADAL" clId="{6C271AFA-CB8F-494E-B643-9DACF12F0B01}" dt="2025-01-09T03:49:21.042" v="343" actId="1035"/>
        <pc:sldMkLst>
          <pc:docMk/>
          <pc:sldMk cId="3567811980" sldId="258"/>
        </pc:sldMkLst>
        <pc:spChg chg="mod">
          <ac:chgData name="Joel Williams" userId="9e0723ea-1012-4872-ac6d-d079b5cb8c7c" providerId="ADAL" clId="{6C271AFA-CB8F-494E-B643-9DACF12F0B01}" dt="2025-01-09T03:49:21.042" v="343" actId="1035"/>
          <ac:spMkLst>
            <pc:docMk/>
            <pc:sldMk cId="3567811980" sldId="258"/>
            <ac:spMk id="8" creationId="{9C625FB3-2F9C-6631-5A4C-6F2867BEB7E0}"/>
          </ac:spMkLst>
        </pc:spChg>
        <pc:spChg chg="mod">
          <ac:chgData name="Joel Williams" userId="9e0723ea-1012-4872-ac6d-d079b5cb8c7c" providerId="ADAL" clId="{6C271AFA-CB8F-494E-B643-9DACF12F0B01}" dt="2025-01-09T03:49:13.811" v="324" actId="1035"/>
          <ac:spMkLst>
            <pc:docMk/>
            <pc:sldMk cId="3567811980" sldId="258"/>
            <ac:spMk id="9" creationId="{DC6B1F76-3190-583B-5F9C-4111D78FD3A7}"/>
          </ac:spMkLst>
        </pc:spChg>
        <pc:spChg chg="mod">
          <ac:chgData name="Joel Williams" userId="9e0723ea-1012-4872-ac6d-d079b5cb8c7c" providerId="ADAL" clId="{6C271AFA-CB8F-494E-B643-9DACF12F0B01}" dt="2025-01-09T03:49:07.507" v="307" actId="1035"/>
          <ac:spMkLst>
            <pc:docMk/>
            <pc:sldMk cId="3567811980" sldId="258"/>
            <ac:spMk id="10" creationId="{5970DEB1-9BF2-110F-19FF-016F3395A884}"/>
          </ac:spMkLst>
        </pc:spChg>
      </pc:sldChg>
      <pc:sldChg chg="addSp delSp modSp mod">
        <pc:chgData name="Joel Williams" userId="9e0723ea-1012-4872-ac6d-d079b5cb8c7c" providerId="ADAL" clId="{6C271AFA-CB8F-494E-B643-9DACF12F0B01}" dt="2025-01-09T03:48:25.586" v="292" actId="164"/>
        <pc:sldMkLst>
          <pc:docMk/>
          <pc:sldMk cId="4063911477" sldId="259"/>
        </pc:sldMkLst>
        <pc:spChg chg="mod topLvl">
          <ac:chgData name="Joel Williams" userId="9e0723ea-1012-4872-ac6d-d079b5cb8c7c" providerId="ADAL" clId="{6C271AFA-CB8F-494E-B643-9DACF12F0B01}" dt="2025-01-09T03:48:25.586" v="292" actId="164"/>
          <ac:spMkLst>
            <pc:docMk/>
            <pc:sldMk cId="4063911477" sldId="259"/>
            <ac:spMk id="8" creationId="{9C625FB3-2F9C-6631-5A4C-6F2867BEB7E0}"/>
          </ac:spMkLst>
        </pc:spChg>
        <pc:spChg chg="mod topLvl">
          <ac:chgData name="Joel Williams" userId="9e0723ea-1012-4872-ac6d-d079b5cb8c7c" providerId="ADAL" clId="{6C271AFA-CB8F-494E-B643-9DACF12F0B01}" dt="2025-01-09T03:48:25.586" v="292" actId="164"/>
          <ac:spMkLst>
            <pc:docMk/>
            <pc:sldMk cId="4063911477" sldId="259"/>
            <ac:spMk id="9" creationId="{DC6B1F76-3190-583B-5F9C-4111D78FD3A7}"/>
          </ac:spMkLst>
        </pc:spChg>
        <pc:spChg chg="mod topLvl">
          <ac:chgData name="Joel Williams" userId="9e0723ea-1012-4872-ac6d-d079b5cb8c7c" providerId="ADAL" clId="{6C271AFA-CB8F-494E-B643-9DACF12F0B01}" dt="2025-01-09T03:48:25.586" v="292" actId="164"/>
          <ac:spMkLst>
            <pc:docMk/>
            <pc:sldMk cId="4063911477" sldId="259"/>
            <ac:spMk id="10" creationId="{5970DEB1-9BF2-110F-19FF-016F3395A884}"/>
          </ac:spMkLst>
        </pc:spChg>
        <pc:grpChg chg="del">
          <ac:chgData name="Joel Williams" userId="9e0723ea-1012-4872-ac6d-d079b5cb8c7c" providerId="ADAL" clId="{6C271AFA-CB8F-494E-B643-9DACF12F0B01}" dt="2025-01-09T02:50:40.725" v="55" actId="165"/>
          <ac:grpSpMkLst>
            <pc:docMk/>
            <pc:sldMk cId="4063911477" sldId="259"/>
            <ac:grpSpMk id="29" creationId="{CA4F66D6-3DF2-8F5B-9068-8CAF958A7411}"/>
          </ac:grpSpMkLst>
        </pc:grpChg>
        <pc:grpChg chg="add mod">
          <ac:chgData name="Joel Williams" userId="9e0723ea-1012-4872-ac6d-d079b5cb8c7c" providerId="ADAL" clId="{6C271AFA-CB8F-494E-B643-9DACF12F0B01}" dt="2025-01-09T03:48:25.586" v="292" actId="164"/>
          <ac:grpSpMkLst>
            <pc:docMk/>
            <pc:sldMk cId="4063911477" sldId="259"/>
            <ac:grpSpMk id="46" creationId="{5037DB2F-10B2-344E-A8B0-594563BA9F93}"/>
          </ac:grpSpMkLst>
        </pc:grpChg>
        <pc:picChg chg="del mod topLvl">
          <ac:chgData name="Joel Williams" userId="9e0723ea-1012-4872-ac6d-d079b5cb8c7c" providerId="ADAL" clId="{6C271AFA-CB8F-494E-B643-9DACF12F0B01}" dt="2025-01-09T03:45:56.796" v="197" actId="478"/>
          <ac:picMkLst>
            <pc:docMk/>
            <pc:sldMk cId="4063911477" sldId="259"/>
            <ac:picMk id="3" creationId="{9D02E1D0-E1F7-EE7D-3E4E-CEADD9D712F5}"/>
          </ac:picMkLst>
        </pc:picChg>
        <pc:picChg chg="add mod">
          <ac:chgData name="Joel Williams" userId="9e0723ea-1012-4872-ac6d-d079b5cb8c7c" providerId="ADAL" clId="{6C271AFA-CB8F-494E-B643-9DACF12F0B01}" dt="2025-01-09T03:48:25.586" v="292" actId="164"/>
          <ac:picMkLst>
            <pc:docMk/>
            <pc:sldMk cId="4063911477" sldId="259"/>
            <ac:picMk id="4" creationId="{E6C712C0-0BCF-C180-CDD6-930493FFE871}"/>
          </ac:picMkLst>
        </pc:picChg>
        <pc:picChg chg="del mod topLvl">
          <ac:chgData name="Joel Williams" userId="9e0723ea-1012-4872-ac6d-d079b5cb8c7c" providerId="ADAL" clId="{6C271AFA-CB8F-494E-B643-9DACF12F0B01}" dt="2025-01-09T03:45:55.977" v="196" actId="478"/>
          <ac:picMkLst>
            <pc:docMk/>
            <pc:sldMk cId="4063911477" sldId="259"/>
            <ac:picMk id="5" creationId="{16BE4217-C508-D4C2-E5F8-DA410930C553}"/>
          </ac:picMkLst>
        </pc:picChg>
        <pc:picChg chg="del mod topLvl">
          <ac:chgData name="Joel Williams" userId="9e0723ea-1012-4872-ac6d-d079b5cb8c7c" providerId="ADAL" clId="{6C271AFA-CB8F-494E-B643-9DACF12F0B01}" dt="2025-01-09T03:45:55.295" v="195" actId="478"/>
          <ac:picMkLst>
            <pc:docMk/>
            <pc:sldMk cId="4063911477" sldId="259"/>
            <ac:picMk id="7" creationId="{7D101D45-54F5-4D75-E168-C57C69087319}"/>
          </ac:picMkLst>
        </pc:picChg>
        <pc:picChg chg="add mod">
          <ac:chgData name="Joel Williams" userId="9e0723ea-1012-4872-ac6d-d079b5cb8c7c" providerId="ADAL" clId="{6C271AFA-CB8F-494E-B643-9DACF12F0B01}" dt="2025-01-09T03:48:25.586" v="292" actId="164"/>
          <ac:picMkLst>
            <pc:docMk/>
            <pc:sldMk cId="4063911477" sldId="259"/>
            <ac:picMk id="11" creationId="{C499B479-991C-E472-D2EC-82F2A01C8F29}"/>
          </ac:picMkLst>
        </pc:picChg>
        <pc:picChg chg="del mod topLvl">
          <ac:chgData name="Joel Williams" userId="9e0723ea-1012-4872-ac6d-d079b5cb8c7c" providerId="ADAL" clId="{6C271AFA-CB8F-494E-B643-9DACF12F0B01}" dt="2025-01-09T03:41:36.399" v="155" actId="478"/>
          <ac:picMkLst>
            <pc:docMk/>
            <pc:sldMk cId="4063911477" sldId="259"/>
            <ac:picMk id="12" creationId="{B4EC3146-27F6-2605-48BF-9BC5337A2135}"/>
          </ac:picMkLst>
        </pc:picChg>
        <pc:picChg chg="del mod topLvl">
          <ac:chgData name="Joel Williams" userId="9e0723ea-1012-4872-ac6d-d079b5cb8c7c" providerId="ADAL" clId="{6C271AFA-CB8F-494E-B643-9DACF12F0B01}" dt="2025-01-09T03:36:04.056" v="149" actId="478"/>
          <ac:picMkLst>
            <pc:docMk/>
            <pc:sldMk cId="4063911477" sldId="259"/>
            <ac:picMk id="14" creationId="{62F93693-2B9A-10DF-7453-F2B11348DA4D}"/>
          </ac:picMkLst>
        </pc:picChg>
        <pc:picChg chg="add del mod">
          <ac:chgData name="Joel Williams" userId="9e0723ea-1012-4872-ac6d-d079b5cb8c7c" providerId="ADAL" clId="{6C271AFA-CB8F-494E-B643-9DACF12F0B01}" dt="2025-01-09T02:56:37.348" v="137" actId="478"/>
          <ac:picMkLst>
            <pc:docMk/>
            <pc:sldMk cId="4063911477" sldId="259"/>
            <ac:picMk id="15" creationId="{F49842A1-8FD7-35A7-88A1-8BE8CBFBE2CF}"/>
          </ac:picMkLst>
        </pc:picChg>
        <pc:picChg chg="del mod topLvl">
          <ac:chgData name="Joel Williams" userId="9e0723ea-1012-4872-ac6d-d079b5cb8c7c" providerId="ADAL" clId="{6C271AFA-CB8F-494E-B643-9DACF12F0B01}" dt="2025-01-09T03:35:18.002" v="143" actId="478"/>
          <ac:picMkLst>
            <pc:docMk/>
            <pc:sldMk cId="4063911477" sldId="259"/>
            <ac:picMk id="16" creationId="{A9FB8F37-167B-DA0F-F059-5CDC54AF1CF4}"/>
          </ac:picMkLst>
        </pc:picChg>
        <pc:picChg chg="del mod topLvl">
          <ac:chgData name="Joel Williams" userId="9e0723ea-1012-4872-ac6d-d079b5cb8c7c" providerId="ADAL" clId="{6C271AFA-CB8F-494E-B643-9DACF12F0B01}" dt="2025-01-09T03:42:47.428" v="171" actId="478"/>
          <ac:picMkLst>
            <pc:docMk/>
            <pc:sldMk cId="4063911477" sldId="259"/>
            <ac:picMk id="18" creationId="{98E0E35E-0655-1B07-849C-AC513ED6E824}"/>
          </ac:picMkLst>
        </pc:picChg>
        <pc:picChg chg="add del mod">
          <ac:chgData name="Joel Williams" userId="9e0723ea-1012-4872-ac6d-d079b5cb8c7c" providerId="ADAL" clId="{6C271AFA-CB8F-494E-B643-9DACF12F0B01}" dt="2025-01-09T02:55:24.427" v="132" actId="478"/>
          <ac:picMkLst>
            <pc:docMk/>
            <pc:sldMk cId="4063911477" sldId="259"/>
            <ac:picMk id="19" creationId="{1972C05B-76EE-EE87-79AC-54D74F26B270}"/>
          </ac:picMkLst>
        </pc:picChg>
        <pc:picChg chg="del mod topLvl">
          <ac:chgData name="Joel Williams" userId="9e0723ea-1012-4872-ac6d-d079b5cb8c7c" providerId="ADAL" clId="{6C271AFA-CB8F-494E-B643-9DACF12F0B01}" dt="2025-01-09T03:41:58.055" v="161" actId="478"/>
          <ac:picMkLst>
            <pc:docMk/>
            <pc:sldMk cId="4063911477" sldId="259"/>
            <ac:picMk id="20" creationId="{BF0A8EB4-82DE-E50E-0EF0-83FA82520B6E}"/>
          </ac:picMkLst>
        </pc:picChg>
        <pc:picChg chg="del mod topLvl">
          <ac:chgData name="Joel Williams" userId="9e0723ea-1012-4872-ac6d-d079b5cb8c7c" providerId="ADAL" clId="{6C271AFA-CB8F-494E-B643-9DACF12F0B01}" dt="2025-01-09T03:42:20.630" v="165" actId="478"/>
          <ac:picMkLst>
            <pc:docMk/>
            <pc:sldMk cId="4063911477" sldId="259"/>
            <ac:picMk id="22" creationId="{F9DBC010-F7D0-A750-4213-3B47264FB6F3}"/>
          </ac:picMkLst>
        </pc:picChg>
        <pc:picChg chg="add mod">
          <ac:chgData name="Joel Williams" userId="9e0723ea-1012-4872-ac6d-d079b5cb8c7c" providerId="ADAL" clId="{6C271AFA-CB8F-494E-B643-9DACF12F0B01}" dt="2025-01-09T03:48:25.586" v="292" actId="164"/>
          <ac:picMkLst>
            <pc:docMk/>
            <pc:sldMk cId="4063911477" sldId="259"/>
            <ac:picMk id="23" creationId="{CBFCCE2D-2A43-CEAE-30D1-5F462A70B431}"/>
          </ac:picMkLst>
        </pc:picChg>
        <pc:picChg chg="del mod topLvl">
          <ac:chgData name="Joel Williams" userId="9e0723ea-1012-4872-ac6d-d079b5cb8c7c" providerId="ADAL" clId="{6C271AFA-CB8F-494E-B643-9DACF12F0B01}" dt="2025-01-09T03:45:02.076" v="189" actId="478"/>
          <ac:picMkLst>
            <pc:docMk/>
            <pc:sldMk cId="4063911477" sldId="259"/>
            <ac:picMk id="24" creationId="{39316B5E-DEC3-321C-19CA-5FB8B7CF7C11}"/>
          </ac:picMkLst>
        </pc:picChg>
        <pc:picChg chg="del mod topLvl">
          <ac:chgData name="Joel Williams" userId="9e0723ea-1012-4872-ac6d-d079b5cb8c7c" providerId="ADAL" clId="{6C271AFA-CB8F-494E-B643-9DACF12F0B01}" dt="2025-01-09T03:43:24.578" v="177" actId="478"/>
          <ac:picMkLst>
            <pc:docMk/>
            <pc:sldMk cId="4063911477" sldId="259"/>
            <ac:picMk id="26" creationId="{13D6DD7E-EA08-30DD-E6BE-AD9DEABCE1B9}"/>
          </ac:picMkLst>
        </pc:picChg>
        <pc:picChg chg="add mod">
          <ac:chgData name="Joel Williams" userId="9e0723ea-1012-4872-ac6d-d079b5cb8c7c" providerId="ADAL" clId="{6C271AFA-CB8F-494E-B643-9DACF12F0B01}" dt="2025-01-09T03:48:25.586" v="292" actId="164"/>
          <ac:picMkLst>
            <pc:docMk/>
            <pc:sldMk cId="4063911477" sldId="259"/>
            <ac:picMk id="27" creationId="{50517214-1781-3451-8C7E-D3512215F42A}"/>
          </ac:picMkLst>
        </pc:picChg>
        <pc:picChg chg="del mod topLvl">
          <ac:chgData name="Joel Williams" userId="9e0723ea-1012-4872-ac6d-d079b5cb8c7c" providerId="ADAL" clId="{6C271AFA-CB8F-494E-B643-9DACF12F0B01}" dt="2025-01-09T03:44:34.318" v="183" actId="478"/>
          <ac:picMkLst>
            <pc:docMk/>
            <pc:sldMk cId="4063911477" sldId="259"/>
            <ac:picMk id="28" creationId="{A5C25A81-57F2-4D20-F1A9-3BA1C52088DD}"/>
          </ac:picMkLst>
        </pc:picChg>
        <pc:picChg chg="add mod">
          <ac:chgData name="Joel Williams" userId="9e0723ea-1012-4872-ac6d-d079b5cb8c7c" providerId="ADAL" clId="{6C271AFA-CB8F-494E-B643-9DACF12F0B01}" dt="2025-01-09T03:48:25.586" v="292" actId="164"/>
          <ac:picMkLst>
            <pc:docMk/>
            <pc:sldMk cId="4063911477" sldId="259"/>
            <ac:picMk id="31" creationId="{68217BBB-2E4F-B15C-E054-7CA21C22EFE5}"/>
          </ac:picMkLst>
        </pc:picChg>
        <pc:picChg chg="add mod">
          <ac:chgData name="Joel Williams" userId="9e0723ea-1012-4872-ac6d-d079b5cb8c7c" providerId="ADAL" clId="{6C271AFA-CB8F-494E-B643-9DACF12F0B01}" dt="2025-01-09T03:48:25.586" v="292" actId="164"/>
          <ac:picMkLst>
            <pc:docMk/>
            <pc:sldMk cId="4063911477" sldId="259"/>
            <ac:picMk id="33" creationId="{04AFF352-7414-0883-B21B-F843D270293F}"/>
          </ac:picMkLst>
        </pc:picChg>
        <pc:picChg chg="add mod">
          <ac:chgData name="Joel Williams" userId="9e0723ea-1012-4872-ac6d-d079b5cb8c7c" providerId="ADAL" clId="{6C271AFA-CB8F-494E-B643-9DACF12F0B01}" dt="2025-01-09T03:48:25.586" v="292" actId="164"/>
          <ac:picMkLst>
            <pc:docMk/>
            <pc:sldMk cId="4063911477" sldId="259"/>
            <ac:picMk id="35" creationId="{3DC517D5-0175-2CF3-FF48-5165CF8A1683}"/>
          </ac:picMkLst>
        </pc:picChg>
        <pc:picChg chg="add mod">
          <ac:chgData name="Joel Williams" userId="9e0723ea-1012-4872-ac6d-d079b5cb8c7c" providerId="ADAL" clId="{6C271AFA-CB8F-494E-B643-9DACF12F0B01}" dt="2025-01-09T03:48:25.586" v="292" actId="164"/>
          <ac:picMkLst>
            <pc:docMk/>
            <pc:sldMk cId="4063911477" sldId="259"/>
            <ac:picMk id="37" creationId="{E81FD0A0-5890-8F11-F518-6BBE51D794DB}"/>
          </ac:picMkLst>
        </pc:picChg>
        <pc:picChg chg="add mod">
          <ac:chgData name="Joel Williams" userId="9e0723ea-1012-4872-ac6d-d079b5cb8c7c" providerId="ADAL" clId="{6C271AFA-CB8F-494E-B643-9DACF12F0B01}" dt="2025-01-09T03:48:25.586" v="292" actId="164"/>
          <ac:picMkLst>
            <pc:docMk/>
            <pc:sldMk cId="4063911477" sldId="259"/>
            <ac:picMk id="39" creationId="{45D7833D-9E9C-02CE-36A5-4EB244BCE521}"/>
          </ac:picMkLst>
        </pc:picChg>
        <pc:picChg chg="add mod">
          <ac:chgData name="Joel Williams" userId="9e0723ea-1012-4872-ac6d-d079b5cb8c7c" providerId="ADAL" clId="{6C271AFA-CB8F-494E-B643-9DACF12F0B01}" dt="2025-01-09T03:48:25.586" v="292" actId="164"/>
          <ac:picMkLst>
            <pc:docMk/>
            <pc:sldMk cId="4063911477" sldId="259"/>
            <ac:picMk id="41" creationId="{82F1AEC4-D643-1BD9-F695-24A7907447C9}"/>
          </ac:picMkLst>
        </pc:picChg>
        <pc:picChg chg="add mod">
          <ac:chgData name="Joel Williams" userId="9e0723ea-1012-4872-ac6d-d079b5cb8c7c" providerId="ADAL" clId="{6C271AFA-CB8F-494E-B643-9DACF12F0B01}" dt="2025-01-09T03:48:25.586" v="292" actId="164"/>
          <ac:picMkLst>
            <pc:docMk/>
            <pc:sldMk cId="4063911477" sldId="259"/>
            <ac:picMk id="43" creationId="{15CBEC2F-82BE-E753-B038-A85924837CEC}"/>
          </ac:picMkLst>
        </pc:picChg>
        <pc:picChg chg="add mod">
          <ac:chgData name="Joel Williams" userId="9e0723ea-1012-4872-ac6d-d079b5cb8c7c" providerId="ADAL" clId="{6C271AFA-CB8F-494E-B643-9DACF12F0B01}" dt="2025-01-09T03:48:25.586" v="292" actId="164"/>
          <ac:picMkLst>
            <pc:docMk/>
            <pc:sldMk cId="4063911477" sldId="259"/>
            <ac:picMk id="45" creationId="{C237B985-B10B-D753-EE3C-43EA199EFE7C}"/>
          </ac:picMkLst>
        </pc:picChg>
      </pc:sldChg>
    </pc:docChg>
  </pc:docChgLst>
  <pc:docChgLst>
    <pc:chgData name="Joel Williams" userId="9e0723ea-1012-4872-ac6d-d079b5cb8c7c" providerId="ADAL" clId="{3E17D4D8-AACA-45FF-AFF0-044B64F1FDAD}"/>
    <pc:docChg chg="custSel delSld modSld">
      <pc:chgData name="Joel Williams" userId="9e0723ea-1012-4872-ac6d-d079b5cb8c7c" providerId="ADAL" clId="{3E17D4D8-AACA-45FF-AFF0-044B64F1FDAD}" dt="2024-09-04T04:02:22.730" v="118" actId="164"/>
      <pc:docMkLst>
        <pc:docMk/>
      </pc:docMkLst>
      <pc:sldChg chg="addSp delSp modSp mod">
        <pc:chgData name="Joel Williams" userId="9e0723ea-1012-4872-ac6d-d079b5cb8c7c" providerId="ADAL" clId="{3E17D4D8-AACA-45FF-AFF0-044B64F1FDAD}" dt="2024-09-04T04:02:22.730" v="118" actId="164"/>
        <pc:sldMkLst>
          <pc:docMk/>
          <pc:sldMk cId="1714664962" sldId="256"/>
        </pc:sldMkLst>
        <pc:spChg chg="add mod ord">
          <ac:chgData name="Joel Williams" userId="9e0723ea-1012-4872-ac6d-d079b5cb8c7c" providerId="ADAL" clId="{3E17D4D8-AACA-45FF-AFF0-044B64F1FDAD}" dt="2024-09-04T04:02:22.730" v="118" actId="164"/>
          <ac:spMkLst>
            <pc:docMk/>
            <pc:sldMk cId="1714664962" sldId="256"/>
            <ac:spMk id="2" creationId="{F2F22FD4-57CB-A6B4-7643-6C210807B5D2}"/>
          </ac:spMkLst>
        </pc:spChg>
        <pc:spChg chg="add mod">
          <ac:chgData name="Joel Williams" userId="9e0723ea-1012-4872-ac6d-d079b5cb8c7c" providerId="ADAL" clId="{3E17D4D8-AACA-45FF-AFF0-044B64F1FDAD}" dt="2024-09-04T03:54:43.041" v="84" actId="164"/>
          <ac:spMkLst>
            <pc:docMk/>
            <pc:sldMk cId="1714664962" sldId="256"/>
            <ac:spMk id="4" creationId="{57978EF3-1A87-4042-5AF9-1A169CC00539}"/>
          </ac:spMkLst>
        </pc:spChg>
        <pc:spChg chg="add mod">
          <ac:chgData name="Joel Williams" userId="9e0723ea-1012-4872-ac6d-d079b5cb8c7c" providerId="ADAL" clId="{3E17D4D8-AACA-45FF-AFF0-044B64F1FDAD}" dt="2024-09-04T04:02:22.730" v="118" actId="164"/>
          <ac:spMkLst>
            <pc:docMk/>
            <pc:sldMk cId="1714664962" sldId="256"/>
            <ac:spMk id="5" creationId="{CD2C435D-E878-25C3-2701-EA248854D5DF}"/>
          </ac:spMkLst>
        </pc:spChg>
        <pc:grpChg chg="del mod">
          <ac:chgData name="Joel Williams" userId="9e0723ea-1012-4872-ac6d-d079b5cb8c7c" providerId="ADAL" clId="{3E17D4D8-AACA-45FF-AFF0-044B64F1FDAD}" dt="2024-09-04T03:52:47.204" v="2" actId="165"/>
          <ac:grpSpMkLst>
            <pc:docMk/>
            <pc:sldMk cId="1714664962" sldId="256"/>
            <ac:grpSpMk id="6" creationId="{87115E05-02B7-5B04-18D9-C1CB3E26B421}"/>
          </ac:grpSpMkLst>
        </pc:grpChg>
        <pc:grpChg chg="add mod">
          <ac:chgData name="Joel Williams" userId="9e0723ea-1012-4872-ac6d-d079b5cb8c7c" providerId="ADAL" clId="{3E17D4D8-AACA-45FF-AFF0-044B64F1FDAD}" dt="2024-09-04T04:02:22.730" v="118" actId="164"/>
          <ac:grpSpMkLst>
            <pc:docMk/>
            <pc:sldMk cId="1714664962" sldId="256"/>
            <ac:grpSpMk id="6" creationId="{9BCE875E-2E25-9C65-DBB2-4FE26292C193}"/>
          </ac:grpSpMkLst>
        </pc:grpChg>
        <pc:grpChg chg="add mod">
          <ac:chgData name="Joel Williams" userId="9e0723ea-1012-4872-ac6d-d079b5cb8c7c" providerId="ADAL" clId="{3E17D4D8-AACA-45FF-AFF0-044B64F1FDAD}" dt="2024-09-04T04:02:22.730" v="118" actId="164"/>
          <ac:grpSpMkLst>
            <pc:docMk/>
            <pc:sldMk cId="1714664962" sldId="256"/>
            <ac:grpSpMk id="7" creationId="{BC2726CB-E522-F9F9-849E-C2939D30B46F}"/>
          </ac:grpSpMkLst>
        </pc:grpChg>
        <pc:picChg chg="add mod">
          <ac:chgData name="Joel Williams" userId="9e0723ea-1012-4872-ac6d-d079b5cb8c7c" providerId="ADAL" clId="{3E17D4D8-AACA-45FF-AFF0-044B64F1FDAD}" dt="2024-09-04T03:54:43.041" v="84" actId="164"/>
          <ac:picMkLst>
            <pc:docMk/>
            <pc:sldMk cId="1714664962" sldId="256"/>
            <ac:picMk id="3" creationId="{EF8B4760-0AAD-1F4A-67DD-A6FA2F33C552}"/>
          </ac:picMkLst>
        </pc:picChg>
        <pc:picChg chg="del mod topLvl">
          <ac:chgData name="Joel Williams" userId="9e0723ea-1012-4872-ac6d-d079b5cb8c7c" providerId="ADAL" clId="{3E17D4D8-AACA-45FF-AFF0-044B64F1FDAD}" dt="2024-09-04T03:52:49.342" v="3" actId="478"/>
          <ac:picMkLst>
            <pc:docMk/>
            <pc:sldMk cId="1714664962" sldId="256"/>
            <ac:picMk id="5" creationId="{EE9185FF-1C15-FC28-F321-E95897548D14}"/>
          </ac:picMkLst>
        </pc:picChg>
        <pc:picChg chg="mod topLvl">
          <ac:chgData name="Joel Williams" userId="9e0723ea-1012-4872-ac6d-d079b5cb8c7c" providerId="ADAL" clId="{3E17D4D8-AACA-45FF-AFF0-044B64F1FDAD}" dt="2024-09-04T03:54:43.041" v="84" actId="164"/>
          <ac:picMkLst>
            <pc:docMk/>
            <pc:sldMk cId="1714664962" sldId="256"/>
            <ac:picMk id="1025" creationId="{B3A7ED93-351E-3091-87E7-C09370401565}"/>
          </ac:picMkLst>
        </pc:picChg>
        <pc:picChg chg="mod topLvl">
          <ac:chgData name="Joel Williams" userId="9e0723ea-1012-4872-ac6d-d079b5cb8c7c" providerId="ADAL" clId="{3E17D4D8-AACA-45FF-AFF0-044B64F1FDAD}" dt="2024-09-04T03:54:43.041" v="84" actId="164"/>
          <ac:picMkLst>
            <pc:docMk/>
            <pc:sldMk cId="1714664962" sldId="256"/>
            <ac:picMk id="1026" creationId="{D81A8CAD-E36E-0D12-FEBA-D3D8B3599B9A}"/>
          </ac:picMkLst>
        </pc:picChg>
        <pc:picChg chg="mod topLvl">
          <ac:chgData name="Joel Williams" userId="9e0723ea-1012-4872-ac6d-d079b5cb8c7c" providerId="ADAL" clId="{3E17D4D8-AACA-45FF-AFF0-044B64F1FDAD}" dt="2024-09-04T03:54:43.041" v="84" actId="164"/>
          <ac:picMkLst>
            <pc:docMk/>
            <pc:sldMk cId="1714664962" sldId="256"/>
            <ac:picMk id="1027" creationId="{28FE0CB3-BED5-E0F5-D349-AD5E2FD4E5E4}"/>
          </ac:picMkLst>
        </pc:picChg>
      </pc:sldChg>
      <pc:sldChg chg="del">
        <pc:chgData name="Joel Williams" userId="9e0723ea-1012-4872-ac6d-d079b5cb8c7c" providerId="ADAL" clId="{3E17D4D8-AACA-45FF-AFF0-044B64F1FDAD}" dt="2024-09-04T03:52:30.414" v="0" actId="2696"/>
        <pc:sldMkLst>
          <pc:docMk/>
          <pc:sldMk cId="317614718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67A7-9F52-BF46-92F7-F60A4152006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094A-49FD-2843-8A0A-1ECC4B11B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2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67A7-9F52-BF46-92F7-F60A4152006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094A-49FD-2843-8A0A-1ECC4B11B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3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67A7-9F52-BF46-92F7-F60A4152006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094A-49FD-2843-8A0A-1ECC4B11B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63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18F8-8B37-746A-F91C-9070AD34C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356DD-392F-5646-2C50-5E92E601D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A8A14-02EF-762A-14F5-80AD0C2D4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9E22-F7BC-493B-A244-8BE62E7CD0FA}" type="datetimeFigureOut">
              <a:rPr lang="en-AU" smtClean="0"/>
              <a:t>9/01/2025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35795-1704-8ECC-55DB-B9BD03DF3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59227-0ADC-28BD-C35E-6DA04D95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16A6-315C-406D-B1AB-EACCB00E95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9923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DC97C-7931-E4D2-DEED-957999CC0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A0F7A-0FE5-A0FE-4F13-0F7DDAA23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A6E4B-3F43-6D71-525B-8A533313B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9E22-F7BC-493B-A244-8BE62E7CD0FA}" type="datetimeFigureOut">
              <a:rPr lang="en-AU" smtClean="0"/>
              <a:t>9/01/2025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353CE-8BA4-84EA-E9B5-88B07307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4582C-7F49-08BB-0959-B90B803A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16A6-315C-406D-B1AB-EACCB00E95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366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1D46-435E-FDDD-DAF3-63CE5DD30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55B0E-5741-E767-9B1A-96AEA4C01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81FDF-1C36-1D14-0E6E-C286700F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9E22-F7BC-493B-A244-8BE62E7CD0FA}" type="datetimeFigureOut">
              <a:rPr lang="en-AU" smtClean="0"/>
              <a:t>9/01/2025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9B7C-62AB-A03F-2D28-A9D844EF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67836-49F0-6ABC-72BE-5D1E1DC3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16A6-315C-406D-B1AB-EACCB00E95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3921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D246F-F3B6-0170-6D57-EC0A80303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79299-C512-7E27-80D8-9B00B722B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B3FA4-B5D3-3B56-0E3A-3431D49A5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65DDE-D563-EE24-F8BD-1EFF3E5A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9E22-F7BC-493B-A244-8BE62E7CD0FA}" type="datetimeFigureOut">
              <a:rPr lang="en-AU" smtClean="0"/>
              <a:t>9/01/2025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40B9A-6E1B-20DD-596C-A20883E21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D260B-AD23-E744-2A9E-690501B6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16A6-315C-406D-B1AB-EACCB00E95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8133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E398-3F90-AA40-5322-973BECEE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BFBAD-A31C-10F0-D1EC-408A8234F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38916-8622-1D29-A328-4283880D0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1B0AC9-71C5-167A-F1E7-8A313B76D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39927-86CC-A748-DD43-B0CAF8952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8790CD-358D-9835-6146-E5BCDD17D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9E22-F7BC-493B-A244-8BE62E7CD0FA}" type="datetimeFigureOut">
              <a:rPr lang="en-AU" smtClean="0"/>
              <a:t>9/01/2025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21CC96-6CA0-8125-8C72-370E276D1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19BF8-A7E6-A69D-9C24-832B9805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16A6-315C-406D-B1AB-EACCB00E95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079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0F375-9F38-6F74-0BC0-F4B808E9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445049-CD6A-2ED1-ACA2-330A3A7B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9E22-F7BC-493B-A244-8BE62E7CD0FA}" type="datetimeFigureOut">
              <a:rPr lang="en-AU" smtClean="0"/>
              <a:t>9/01/2025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FEA05-F33F-3641-F866-3BF5ACE6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79B0-DE71-2693-598E-D2195FE3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16A6-315C-406D-B1AB-EACCB00E95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6691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FE3BF2-4914-EA8A-DAF5-E58E00BA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9E22-F7BC-493B-A244-8BE62E7CD0FA}" type="datetimeFigureOut">
              <a:rPr lang="en-AU" smtClean="0"/>
              <a:t>9/01/2025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CE159-EE59-C372-AE14-DD3F9753D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BCA0E-246F-B0D9-849A-C497EAF9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16A6-315C-406D-B1AB-EACCB00E95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7929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58AF-2E42-CD42-8B30-BA412983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C5329-DEED-B3FC-EEBA-F70B560E5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732BC-10FF-81E4-71E6-452A2B689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4701E-FFDF-0330-080C-DDBB6513C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9E22-F7BC-493B-A244-8BE62E7CD0FA}" type="datetimeFigureOut">
              <a:rPr lang="en-AU" smtClean="0"/>
              <a:t>9/01/2025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7732F-D892-FCAF-EB26-9D34711C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93E2F-DC11-1CF8-CD42-D969BBF0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16A6-315C-406D-B1AB-EACCB00E95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17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67A7-9F52-BF46-92F7-F60A4152006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094A-49FD-2843-8A0A-1ECC4B11B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01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CA61A-8ADB-8F8E-6E5F-C1444815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8C33CF-4F96-C3E1-3F05-BB2E8F5D0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4793F-0172-B801-475A-C81A40BF9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EA1AA-4216-5B39-BBEE-54982B6C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9E22-F7BC-493B-A244-8BE62E7CD0FA}" type="datetimeFigureOut">
              <a:rPr lang="en-AU" smtClean="0"/>
              <a:t>9/01/2025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BAA44-391D-EB3A-B11E-ED61B083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5F560-29AB-7E56-1B4D-549B8C1F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16A6-315C-406D-B1AB-EACCB00E95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0257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5D169-291A-6529-071B-C8AFF6CA3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84DC5-480C-ABF2-4CE3-4A5A2AE90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67710-D347-DF3A-15EF-B49837B8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9E22-F7BC-493B-A244-8BE62E7CD0FA}" type="datetimeFigureOut">
              <a:rPr lang="en-AU" smtClean="0"/>
              <a:t>9/01/2025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D864D-DA10-E4AD-0EBA-31F0156FA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667B6-B555-085F-D07E-FB3C31F8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16A6-315C-406D-B1AB-EACCB00E95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941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C9666C-72B0-ECD4-C74D-4CBC47852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9ACEC4-4AFF-82B1-88CA-1140847C3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5F5E4-A2C0-F06E-BCA4-352C9A1E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9E22-F7BC-493B-A244-8BE62E7CD0FA}" type="datetimeFigureOut">
              <a:rPr lang="en-AU" smtClean="0"/>
              <a:t>9/01/2025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CD178-B6A7-7B09-8DE8-6418B1B2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C7368-08F5-3668-D8AB-32730EEF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16A6-315C-406D-B1AB-EACCB00E95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966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67A7-9F52-BF46-92F7-F60A4152006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094A-49FD-2843-8A0A-1ECC4B11B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7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67A7-9F52-BF46-92F7-F60A4152006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094A-49FD-2843-8A0A-1ECC4B11B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3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67A7-9F52-BF46-92F7-F60A4152006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094A-49FD-2843-8A0A-1ECC4B11B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5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67A7-9F52-BF46-92F7-F60A4152006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094A-49FD-2843-8A0A-1ECC4B11B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2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67A7-9F52-BF46-92F7-F60A4152006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094A-49FD-2843-8A0A-1ECC4B11B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2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67A7-9F52-BF46-92F7-F60A4152006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094A-49FD-2843-8A0A-1ECC4B11B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3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67A7-9F52-BF46-92F7-F60A4152006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094A-49FD-2843-8A0A-1ECC4B11B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767A7-9F52-BF46-92F7-F60A4152006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5094A-49FD-2843-8A0A-1ECC4B11B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48BCB0-5F59-53EF-2F1C-87794AE2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41D22-F606-46FB-9610-80681A357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94F1-ACB7-C580-B418-DC4514FAA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CB9E22-F7BC-493B-A244-8BE62E7CD0FA}" type="datetimeFigureOut">
              <a:rPr lang="en-AU" smtClean="0"/>
              <a:t>9/01/2025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CD818-71B1-1BEC-EFD2-581E49F82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1D2B4-D51A-F017-F9F2-A18EEFC84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AA16A6-315C-406D-B1AB-EACCB00E95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27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A4F66D6-3DF2-8F5B-9068-8CAF958A7411}"/>
              </a:ext>
            </a:extLst>
          </p:cNvPr>
          <p:cNvGrpSpPr/>
          <p:nvPr/>
        </p:nvGrpSpPr>
        <p:grpSpPr>
          <a:xfrm>
            <a:off x="386135" y="3036795"/>
            <a:ext cx="5880852" cy="3100302"/>
            <a:chOff x="686459" y="22418"/>
            <a:chExt cx="10454850" cy="5511640"/>
          </a:xfrm>
        </p:grpSpPr>
        <p:pic>
          <p:nvPicPr>
            <p:cNvPr id="3" name="Picture 2" descr="A map of a city&#10;&#10;Description automatically generated">
              <a:extLst>
                <a:ext uri="{FF2B5EF4-FFF2-40B4-BE49-F238E27FC236}">
                  <a16:creationId xmlns:a16="http://schemas.microsoft.com/office/drawing/2014/main" id="{9D02E1D0-E1F7-EE7D-3E4E-CEADD9D71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755" y="3734058"/>
              <a:ext cx="2491856" cy="1800000"/>
            </a:xfrm>
            <a:prstGeom prst="rect">
              <a:avLst/>
            </a:prstGeom>
          </p:spPr>
        </p:pic>
        <p:pic>
          <p:nvPicPr>
            <p:cNvPr id="5" name="Picture 4" descr="A map of a large area&#10;&#10;Description automatically generated with medium confidence">
              <a:extLst>
                <a:ext uri="{FF2B5EF4-FFF2-40B4-BE49-F238E27FC236}">
                  <a16:creationId xmlns:a16="http://schemas.microsoft.com/office/drawing/2014/main" id="{16BE4217-C508-D4C2-E5F8-DA410930C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755" y="154234"/>
              <a:ext cx="2491856" cy="1800000"/>
            </a:xfrm>
            <a:prstGeom prst="rect">
              <a:avLst/>
            </a:prstGeom>
          </p:spPr>
        </p:pic>
        <p:pic>
          <p:nvPicPr>
            <p:cNvPr id="7" name="Picture 6" descr="A map of a large area&#10;&#10;Description automatically generated with medium confidence">
              <a:extLst>
                <a:ext uri="{FF2B5EF4-FFF2-40B4-BE49-F238E27FC236}">
                  <a16:creationId xmlns:a16="http://schemas.microsoft.com/office/drawing/2014/main" id="{7D101D45-54F5-4D75-E168-C57C69087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755" y="1934058"/>
              <a:ext cx="2491856" cy="1800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625FB3-2F9C-6631-5A4C-6F2867BEB7E0}"/>
                </a:ext>
              </a:extLst>
            </p:cNvPr>
            <p:cNvSpPr txBox="1"/>
            <p:nvPr/>
          </p:nvSpPr>
          <p:spPr>
            <a:xfrm rot="16200000">
              <a:off x="17179" y="691700"/>
              <a:ext cx="1779825" cy="441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50"/>
              <a:r>
                <a:rPr lang="en-AU" sz="1013" dirty="0">
                  <a:solidFill>
                    <a:prstClr val="black"/>
                  </a:solidFill>
                  <a:latin typeface="Aptos" panose="02110004020202020204"/>
                </a:rPr>
                <a:t>Start of study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6B1F76-3190-583B-5F9C-4111D78FD3A7}"/>
                </a:ext>
              </a:extLst>
            </p:cNvPr>
            <p:cNvSpPr txBox="1"/>
            <p:nvPr/>
          </p:nvSpPr>
          <p:spPr>
            <a:xfrm rot="16200000">
              <a:off x="59608" y="2442990"/>
              <a:ext cx="1694963" cy="441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50"/>
              <a:r>
                <a:rPr lang="en-AU" sz="1013" dirty="0">
                  <a:solidFill>
                    <a:prstClr val="black"/>
                  </a:solidFill>
                  <a:latin typeface="Aptos" panose="02110004020202020204"/>
                </a:rPr>
                <a:t>End of study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70DEB1-9BF2-110F-19FF-016F3395A884}"/>
                </a:ext>
              </a:extLst>
            </p:cNvPr>
            <p:cNvSpPr txBox="1"/>
            <p:nvPr/>
          </p:nvSpPr>
          <p:spPr>
            <a:xfrm rot="16200000">
              <a:off x="200367" y="4309772"/>
              <a:ext cx="1413447" cy="441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50"/>
              <a:r>
                <a:rPr lang="en-AU" sz="1013" dirty="0">
                  <a:solidFill>
                    <a:prstClr val="black"/>
                  </a:solidFill>
                  <a:latin typeface="Aptos" panose="02110004020202020204"/>
                </a:rPr>
                <a:t>Difference</a:t>
              </a:r>
            </a:p>
          </p:txBody>
        </p:sp>
        <p:pic>
          <p:nvPicPr>
            <p:cNvPr id="12" name="Picture 11" descr="A map of a hand with red lines&#10;&#10;Description automatically generated">
              <a:extLst>
                <a:ext uri="{FF2B5EF4-FFF2-40B4-BE49-F238E27FC236}">
                  <a16:creationId xmlns:a16="http://schemas.microsoft.com/office/drawing/2014/main" id="{B4EC3146-27F6-2605-48BF-9BC5337A2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4144" y="3734058"/>
              <a:ext cx="2491856" cy="1800000"/>
            </a:xfrm>
            <a:prstGeom prst="rect">
              <a:avLst/>
            </a:prstGeom>
          </p:spPr>
        </p:pic>
        <p:pic>
          <p:nvPicPr>
            <p:cNvPr id="14" name="Picture 13" descr="A map of a large area&#10;&#10;Description automatically generated with medium confidence">
              <a:extLst>
                <a:ext uri="{FF2B5EF4-FFF2-40B4-BE49-F238E27FC236}">
                  <a16:creationId xmlns:a16="http://schemas.microsoft.com/office/drawing/2014/main" id="{62F93693-2B9A-10DF-7453-F2B11348D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4144" y="1934058"/>
              <a:ext cx="2491857" cy="1800000"/>
            </a:xfrm>
            <a:prstGeom prst="rect">
              <a:avLst/>
            </a:prstGeom>
          </p:spPr>
        </p:pic>
        <p:pic>
          <p:nvPicPr>
            <p:cNvPr id="16" name="Picture 15" descr="A map of a large area&#10;&#10;Description automatically generated with medium confidence">
              <a:extLst>
                <a:ext uri="{FF2B5EF4-FFF2-40B4-BE49-F238E27FC236}">
                  <a16:creationId xmlns:a16="http://schemas.microsoft.com/office/drawing/2014/main" id="{A9FB8F37-167B-DA0F-F059-5CDC54AF1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4144" y="154234"/>
              <a:ext cx="2491856" cy="1800000"/>
            </a:xfrm>
            <a:prstGeom prst="rect">
              <a:avLst/>
            </a:prstGeom>
          </p:spPr>
        </p:pic>
        <p:pic>
          <p:nvPicPr>
            <p:cNvPr id="18" name="Picture 17" descr="A map of a city&#10;&#10;Description automatically generated with medium confidence">
              <a:extLst>
                <a:ext uri="{FF2B5EF4-FFF2-40B4-BE49-F238E27FC236}">
                  <a16:creationId xmlns:a16="http://schemas.microsoft.com/office/drawing/2014/main" id="{98E0E35E-0655-1B07-849C-AC513ED6E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6533" y="3734058"/>
              <a:ext cx="2491856" cy="1800000"/>
            </a:xfrm>
            <a:prstGeom prst="rect">
              <a:avLst/>
            </a:prstGeom>
          </p:spPr>
        </p:pic>
        <p:pic>
          <p:nvPicPr>
            <p:cNvPr id="20" name="Picture 19" descr="A yellow and green map&#10;&#10;Description automatically generated">
              <a:extLst>
                <a:ext uri="{FF2B5EF4-FFF2-40B4-BE49-F238E27FC236}">
                  <a16:creationId xmlns:a16="http://schemas.microsoft.com/office/drawing/2014/main" id="{BF0A8EB4-82DE-E50E-0EF0-83FA82520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6533" y="154234"/>
              <a:ext cx="2491856" cy="1800000"/>
            </a:xfrm>
            <a:prstGeom prst="rect">
              <a:avLst/>
            </a:prstGeom>
          </p:spPr>
        </p:pic>
        <p:pic>
          <p:nvPicPr>
            <p:cNvPr id="22" name="Picture 21" descr="A yellow and green map&#10;&#10;Description automatically generated">
              <a:extLst>
                <a:ext uri="{FF2B5EF4-FFF2-40B4-BE49-F238E27FC236}">
                  <a16:creationId xmlns:a16="http://schemas.microsoft.com/office/drawing/2014/main" id="{F9DBC010-F7D0-A750-4213-3B47264FB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6533" y="1934058"/>
              <a:ext cx="2491856" cy="1800000"/>
            </a:xfrm>
            <a:prstGeom prst="rect">
              <a:avLst/>
            </a:prstGeom>
          </p:spPr>
        </p:pic>
        <p:pic>
          <p:nvPicPr>
            <p:cNvPr id="24" name="Picture 23" descr="A map of a person's body&#10;&#10;Description automatically generated">
              <a:extLst>
                <a:ext uri="{FF2B5EF4-FFF2-40B4-BE49-F238E27FC236}">
                  <a16:creationId xmlns:a16="http://schemas.microsoft.com/office/drawing/2014/main" id="{39316B5E-DEC3-321C-19CA-5FB8B7CF7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8921" y="3734058"/>
              <a:ext cx="2491856" cy="1800000"/>
            </a:xfrm>
            <a:prstGeom prst="rect">
              <a:avLst/>
            </a:prstGeom>
          </p:spPr>
        </p:pic>
        <p:pic>
          <p:nvPicPr>
            <p:cNvPr id="26" name="Picture 25" descr="A map of a large area&#10;&#10;Description automatically generated with medium confidence">
              <a:extLst>
                <a:ext uri="{FF2B5EF4-FFF2-40B4-BE49-F238E27FC236}">
                  <a16:creationId xmlns:a16="http://schemas.microsoft.com/office/drawing/2014/main" id="{13D6DD7E-EA08-30DD-E6BE-AD9DEABCE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8921" y="154234"/>
              <a:ext cx="2491856" cy="1800000"/>
            </a:xfrm>
            <a:prstGeom prst="rect">
              <a:avLst/>
            </a:prstGeom>
          </p:spPr>
        </p:pic>
        <p:pic>
          <p:nvPicPr>
            <p:cNvPr id="28" name="Picture 27" descr="A map of a large area&#10;&#10;Description automatically generated with medium confidence">
              <a:extLst>
                <a:ext uri="{FF2B5EF4-FFF2-40B4-BE49-F238E27FC236}">
                  <a16:creationId xmlns:a16="http://schemas.microsoft.com/office/drawing/2014/main" id="{A5C25A81-57F2-4D20-F1A9-3BA1C5208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453" y="1934274"/>
              <a:ext cx="2491856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781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5037DB2F-10B2-344E-A8B0-594563BA9F93}"/>
              </a:ext>
            </a:extLst>
          </p:cNvPr>
          <p:cNvGrpSpPr/>
          <p:nvPr/>
        </p:nvGrpSpPr>
        <p:grpSpPr>
          <a:xfrm>
            <a:off x="386132" y="3124544"/>
            <a:ext cx="5872048" cy="3012552"/>
            <a:chOff x="386132" y="3124544"/>
            <a:chExt cx="5872048" cy="30125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625FB3-2F9C-6631-5A4C-6F2867BEB7E0}"/>
                </a:ext>
              </a:extLst>
            </p:cNvPr>
            <p:cNvSpPr txBox="1"/>
            <p:nvPr/>
          </p:nvSpPr>
          <p:spPr>
            <a:xfrm rot="16200000">
              <a:off x="49315" y="3473366"/>
              <a:ext cx="921845" cy="24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/>
                <a:t>Start of study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6B1F76-3190-583B-5F9C-4111D78FD3A7}"/>
                </a:ext>
              </a:extLst>
            </p:cNvPr>
            <p:cNvSpPr txBox="1"/>
            <p:nvPr/>
          </p:nvSpPr>
          <p:spPr>
            <a:xfrm rot="16200000">
              <a:off x="63512" y="4422255"/>
              <a:ext cx="893454" cy="24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/>
                <a:t>End of study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70DEB1-9BF2-110F-19FF-016F3395A884}"/>
                </a:ext>
              </a:extLst>
            </p:cNvPr>
            <p:cNvSpPr txBox="1"/>
            <p:nvPr/>
          </p:nvSpPr>
          <p:spPr>
            <a:xfrm rot="16200000">
              <a:off x="124827" y="5436935"/>
              <a:ext cx="770819" cy="24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/>
                <a:t>Difference</a:t>
              </a:r>
            </a:p>
          </p:txBody>
        </p:sp>
        <p:pic>
          <p:nvPicPr>
            <p:cNvPr id="4" name="Picture 3" descr="A map of a large area&#10;&#10;Description automatically generated with medium confidence">
              <a:extLst>
                <a:ext uri="{FF2B5EF4-FFF2-40B4-BE49-F238E27FC236}">
                  <a16:creationId xmlns:a16="http://schemas.microsoft.com/office/drawing/2014/main" id="{E6C712C0-0BCF-C180-CDD6-930493FFE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342" y="3124544"/>
              <a:ext cx="1395440" cy="1008000"/>
            </a:xfrm>
            <a:prstGeom prst="rect">
              <a:avLst/>
            </a:prstGeom>
          </p:spPr>
        </p:pic>
        <p:pic>
          <p:nvPicPr>
            <p:cNvPr id="11" name="Picture 10" descr="A map of a sea&#10;&#10;Description automatically generated">
              <a:extLst>
                <a:ext uri="{FF2B5EF4-FFF2-40B4-BE49-F238E27FC236}">
                  <a16:creationId xmlns:a16="http://schemas.microsoft.com/office/drawing/2014/main" id="{C499B479-991C-E472-D2EC-82F2A01C8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342" y="4108672"/>
              <a:ext cx="1395440" cy="1008000"/>
            </a:xfrm>
            <a:prstGeom prst="rect">
              <a:avLst/>
            </a:prstGeom>
          </p:spPr>
        </p:pic>
        <p:pic>
          <p:nvPicPr>
            <p:cNvPr id="23" name="Picture 22" descr="A map of a body of water&#10;&#10;Description automatically generated">
              <a:extLst>
                <a:ext uri="{FF2B5EF4-FFF2-40B4-BE49-F238E27FC236}">
                  <a16:creationId xmlns:a16="http://schemas.microsoft.com/office/drawing/2014/main" id="{CBFCCE2D-2A43-CEAE-30D1-5F462A70B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0342" y="5129096"/>
              <a:ext cx="1395440" cy="1008000"/>
            </a:xfrm>
            <a:prstGeom prst="rect">
              <a:avLst/>
            </a:prstGeom>
          </p:spPr>
        </p:pic>
        <p:pic>
          <p:nvPicPr>
            <p:cNvPr id="27" name="Picture 26" descr="A map of a large area&#10;&#10;Description automatically generated with medium confidence">
              <a:extLst>
                <a:ext uri="{FF2B5EF4-FFF2-40B4-BE49-F238E27FC236}">
                  <a16:creationId xmlns:a16="http://schemas.microsoft.com/office/drawing/2014/main" id="{50517214-1781-3451-8C7E-D3512215F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3560" y="3124544"/>
              <a:ext cx="1395440" cy="1008000"/>
            </a:xfrm>
            <a:prstGeom prst="rect">
              <a:avLst/>
            </a:prstGeom>
          </p:spPr>
        </p:pic>
        <p:pic>
          <p:nvPicPr>
            <p:cNvPr id="31" name="Picture 30" descr="A map of a blue and pink spot&#10;&#10;Description automatically generated with medium confidence">
              <a:extLst>
                <a:ext uri="{FF2B5EF4-FFF2-40B4-BE49-F238E27FC236}">
                  <a16:creationId xmlns:a16="http://schemas.microsoft.com/office/drawing/2014/main" id="{68217BBB-2E4F-B15C-E054-7CA21C22E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33560" y="4108672"/>
              <a:ext cx="1395440" cy="1008000"/>
            </a:xfrm>
            <a:prstGeom prst="rect">
              <a:avLst/>
            </a:prstGeom>
          </p:spPr>
        </p:pic>
        <p:pic>
          <p:nvPicPr>
            <p:cNvPr id="33" name="Picture 32" descr="A map of a pink area&#10;&#10;Description automatically generated with medium confidence">
              <a:extLst>
                <a:ext uri="{FF2B5EF4-FFF2-40B4-BE49-F238E27FC236}">
                  <a16:creationId xmlns:a16="http://schemas.microsoft.com/office/drawing/2014/main" id="{04AFF352-7414-0883-B21B-F843D2702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33560" y="5129096"/>
              <a:ext cx="1395440" cy="10080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DC517D5-0175-2CF3-FF48-5165CF8A1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51501" y="3124544"/>
              <a:ext cx="1395440" cy="1008000"/>
            </a:xfrm>
            <a:prstGeom prst="rect">
              <a:avLst/>
            </a:prstGeom>
          </p:spPr>
        </p:pic>
        <p:pic>
          <p:nvPicPr>
            <p:cNvPr id="37" name="Picture 36" descr="A map of a sea&#10;&#10;Description automatically generated">
              <a:extLst>
                <a:ext uri="{FF2B5EF4-FFF2-40B4-BE49-F238E27FC236}">
                  <a16:creationId xmlns:a16="http://schemas.microsoft.com/office/drawing/2014/main" id="{E81FD0A0-5890-8F11-F518-6BBE51D79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51501" y="4108672"/>
              <a:ext cx="1395440" cy="1008000"/>
            </a:xfrm>
            <a:prstGeom prst="rect">
              <a:avLst/>
            </a:prstGeom>
          </p:spPr>
        </p:pic>
        <p:pic>
          <p:nvPicPr>
            <p:cNvPr id="39" name="Picture 38" descr="A map of a person's body&#10;&#10;Description automatically generated">
              <a:extLst>
                <a:ext uri="{FF2B5EF4-FFF2-40B4-BE49-F238E27FC236}">
                  <a16:creationId xmlns:a16="http://schemas.microsoft.com/office/drawing/2014/main" id="{45D7833D-9E9C-02CE-36A5-4EB244BCE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51501" y="5129096"/>
              <a:ext cx="1395440" cy="1008000"/>
            </a:xfrm>
            <a:prstGeom prst="rect">
              <a:avLst/>
            </a:prstGeom>
          </p:spPr>
        </p:pic>
        <p:pic>
          <p:nvPicPr>
            <p:cNvPr id="41" name="Picture 40" descr="A map of a sea&#10;&#10;Description automatically generated with medium confidence">
              <a:extLst>
                <a:ext uri="{FF2B5EF4-FFF2-40B4-BE49-F238E27FC236}">
                  <a16:creationId xmlns:a16="http://schemas.microsoft.com/office/drawing/2014/main" id="{82F1AEC4-D643-1BD9-F695-24A790744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62740" y="3124544"/>
              <a:ext cx="1395440" cy="1008000"/>
            </a:xfrm>
            <a:prstGeom prst="rect">
              <a:avLst/>
            </a:prstGeom>
          </p:spPr>
        </p:pic>
        <p:pic>
          <p:nvPicPr>
            <p:cNvPr id="43" name="Picture 42" descr="A map of a sea&#10;&#10;Description automatically generated with medium confidence">
              <a:extLst>
                <a:ext uri="{FF2B5EF4-FFF2-40B4-BE49-F238E27FC236}">
                  <a16:creationId xmlns:a16="http://schemas.microsoft.com/office/drawing/2014/main" id="{15CBEC2F-82BE-E753-B038-A85924837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862740" y="4108672"/>
              <a:ext cx="1395440" cy="1008000"/>
            </a:xfrm>
            <a:prstGeom prst="rect">
              <a:avLst/>
            </a:prstGeom>
          </p:spPr>
        </p:pic>
        <p:pic>
          <p:nvPicPr>
            <p:cNvPr id="45" name="Picture 44" descr="A map of a brown and white map&#10;&#10;Description automatically generated with medium confidence">
              <a:extLst>
                <a:ext uri="{FF2B5EF4-FFF2-40B4-BE49-F238E27FC236}">
                  <a16:creationId xmlns:a16="http://schemas.microsoft.com/office/drawing/2014/main" id="{C237B985-B10B-D753-EE3C-43EA199EF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62740" y="5129096"/>
              <a:ext cx="1395440" cy="10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391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EE27501-A14E-20A9-73F9-F9076B31758E}"/>
              </a:ext>
            </a:extLst>
          </p:cNvPr>
          <p:cNvGrpSpPr/>
          <p:nvPr/>
        </p:nvGrpSpPr>
        <p:grpSpPr>
          <a:xfrm>
            <a:off x="1639019" y="2375589"/>
            <a:ext cx="3220900" cy="2825013"/>
            <a:chOff x="1639019" y="2375589"/>
            <a:chExt cx="3220900" cy="2825013"/>
          </a:xfrm>
        </p:grpSpPr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28FE0CB3-BED5-E0F5-D349-AD5E2FD4E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019" y="2375589"/>
              <a:ext cx="1014413" cy="1014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4">
              <a:extLst>
                <a:ext uri="{FF2B5EF4-FFF2-40B4-BE49-F238E27FC236}">
                  <a16:creationId xmlns:a16="http://schemas.microsoft.com/office/drawing/2014/main" id="{D81A8CAD-E36E-0D12-FEBA-D3D8B3599B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263" y="2375589"/>
              <a:ext cx="1014413" cy="1014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5" descr="Chart, line chart&#10;&#10;Description automatically generated">
              <a:extLst>
                <a:ext uri="{FF2B5EF4-FFF2-40B4-BE49-F238E27FC236}">
                  <a16:creationId xmlns:a16="http://schemas.microsoft.com/office/drawing/2014/main" id="{B3A7ED93-351E-3091-87E7-C093704015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506" y="2375589"/>
              <a:ext cx="1014413" cy="1014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A map of a red and white map&#10;&#10;Description automatically generated">
              <a:extLst>
                <a:ext uri="{FF2B5EF4-FFF2-40B4-BE49-F238E27FC236}">
                  <a16:creationId xmlns:a16="http://schemas.microsoft.com/office/drawing/2014/main" id="{EF8B4760-0AAD-1F4A-67DD-A6FA2F33C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03541" y="3400602"/>
              <a:ext cx="2491856" cy="1800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7978EF3-1A87-4042-5AF9-1A169CC00539}"/>
                </a:ext>
              </a:extLst>
            </p:cNvPr>
            <p:cNvSpPr txBox="1"/>
            <p:nvPr/>
          </p:nvSpPr>
          <p:spPr>
            <a:xfrm>
              <a:off x="2197160" y="3358228"/>
              <a:ext cx="1559516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sz="700" dirty="0"/>
                <a:t>Difference in Species Richness</a:t>
              </a:r>
              <a:endParaRPr lang="en-AU" sz="8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2C435D-E878-25C3-2701-EA248854D5DF}"/>
                </a:ext>
              </a:extLst>
            </p:cNvPr>
            <p:cNvSpPr/>
            <p:nvPr/>
          </p:nvSpPr>
          <p:spPr>
            <a:xfrm>
              <a:off x="4251278" y="4435522"/>
              <a:ext cx="160361" cy="682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2F22FD4-57CB-A6B4-7643-6C210807B5D2}"/>
                </a:ext>
              </a:extLst>
            </p:cNvPr>
            <p:cNvSpPr txBox="1"/>
            <p:nvPr/>
          </p:nvSpPr>
          <p:spPr>
            <a:xfrm>
              <a:off x="4142096" y="4377308"/>
              <a:ext cx="32072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600" dirty="0"/>
                <a:t>Diff.</a:t>
              </a:r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1714664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1660</TotalTime>
  <Words>20</Words>
  <Application>Microsoft Office PowerPoint</Application>
  <PresentationFormat>A4 Paper (210x297 mm)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Williams</dc:creator>
  <cp:lastModifiedBy>Joel Williams</cp:lastModifiedBy>
  <cp:revision>1</cp:revision>
  <dcterms:created xsi:type="dcterms:W3CDTF">2023-09-28T01:34:56Z</dcterms:created>
  <dcterms:modified xsi:type="dcterms:W3CDTF">2025-01-09T03:49:22Z</dcterms:modified>
</cp:coreProperties>
</file>